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408" r:id="rId2"/>
    <p:sldId id="407" r:id="rId3"/>
    <p:sldId id="410" r:id="rId4"/>
    <p:sldId id="411" r:id="rId5"/>
    <p:sldId id="355" r:id="rId6"/>
    <p:sldId id="362" r:id="rId7"/>
    <p:sldId id="414" r:id="rId8"/>
    <p:sldId id="413" r:id="rId9"/>
    <p:sldId id="388" r:id="rId10"/>
    <p:sldId id="416" r:id="rId11"/>
    <p:sldId id="415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F81"/>
    <a:srgbClr val="ED7D31"/>
    <a:srgbClr val="18F3FF"/>
    <a:srgbClr val="46F4F6"/>
    <a:srgbClr val="00B0F0"/>
    <a:srgbClr val="000000"/>
    <a:srgbClr val="020031"/>
    <a:srgbClr val="0B0B2D"/>
    <a:srgbClr val="DAE3F3"/>
    <a:srgbClr val="FFA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7" autoAdjust="0"/>
    <p:restoredTop sz="89570" autoAdjust="0"/>
  </p:normalViewPr>
  <p:slideViewPr>
    <p:cSldViewPr snapToGrid="0">
      <p:cViewPr varScale="1">
        <p:scale>
          <a:sx n="90" d="100"/>
          <a:sy n="90" d="100"/>
        </p:scale>
        <p:origin x="374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15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lnSpc>
                <a:spcPct val="150000"/>
              </a:lnSpc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Dan </a:t>
            </a:r>
            <a:r>
              <a:rPr lang="en-US" b="1" dirty="0" err="1"/>
              <a:t>Boneh</a:t>
            </a:r>
            <a:endParaRPr lang="en-US" b="1" dirty="0"/>
          </a:p>
          <a:p>
            <a:pPr>
              <a:lnSpc>
                <a:spcPct val="150000"/>
              </a:lnSpc>
              <a:defRPr b="1"/>
            </a:pPr>
            <a:r>
              <a:rPr lang="zh-CN" altLang="en-US" b="1" dirty="0"/>
              <a:t>信誉值</a:t>
            </a:r>
            <a:endParaRPr lang="en-US" altLang="zh-CN" b="1" dirty="0"/>
          </a:p>
          <a:p>
            <a:pPr>
              <a:lnSpc>
                <a:spcPct val="150000"/>
              </a:lnSpc>
              <a:defRPr b="1"/>
            </a:pPr>
            <a:r>
              <a:rPr lang="zh-CN" altLang="en-US" sz="1400" b="1" dirty="0" smtClean="0"/>
              <a:t>未经认证</a:t>
            </a:r>
            <a:r>
              <a:rPr lang="en-US" sz="1400" b="1" dirty="0" smtClean="0"/>
              <a:t>[</a:t>
            </a:r>
            <a:r>
              <a:rPr lang="en-US" sz="1400" b="1" dirty="0"/>
              <a:t>3</a:t>
            </a:r>
            <a:r>
              <a:rPr lang="en-US" sz="1400" b="1" dirty="0" smtClean="0"/>
              <a:t>0.8]</a:t>
            </a:r>
          </a:p>
          <a:p>
            <a:pPr>
              <a:lnSpc>
                <a:spcPct val="150000"/>
              </a:lnSpc>
              <a:defRPr b="1"/>
            </a:pPr>
            <a:endParaRPr lang="en-US" b="1" dirty="0" smtClean="0"/>
          </a:p>
          <a:p>
            <a:pPr>
              <a:lnSpc>
                <a:spcPct val="150000"/>
              </a:lnSpc>
              <a:defRPr b="1"/>
            </a:pPr>
            <a:r>
              <a:rPr lang="zh-CN" altLang="en-US" sz="1862" b="1" i="0" u="none" strike="noStrike" baseline="0" dirty="0" smtClean="0">
                <a:effectLst/>
              </a:rPr>
              <a:t>经认证 </a:t>
            </a:r>
            <a:r>
              <a:rPr lang="en-US" altLang="zh-CN" sz="1862" b="1" i="0" u="none" strike="noStrike" baseline="0" dirty="0" smtClean="0">
                <a:effectLst/>
              </a:rPr>
              <a:t>[96.1]</a:t>
            </a:r>
            <a:endParaRPr lang="en-US" b="1" dirty="0"/>
          </a:p>
        </c:rich>
      </c:tx>
      <c:layout>
        <c:manualLayout>
          <c:xMode val="edge"/>
          <c:yMode val="edge"/>
          <c:x val="0.41471087598425199"/>
          <c:y val="0.325781229959323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lnSpc>
              <a:spcPct val="150000"/>
            </a:lnSpc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7630474901574797"/>
          <c:y val="0.22881642293206059"/>
          <c:w val="0.46926562500000002"/>
          <c:h val="0.70389839419916378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ZK Proof</c:v>
                </c:pt>
              </c:strCache>
            </c:strRef>
          </c:tx>
          <c:spPr>
            <a:solidFill>
              <a:srgbClr val="247F81"/>
            </a:soli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学术水平</c:v>
                </c:pt>
                <c:pt idx="1">
                  <c:v>同行评价</c:v>
                </c:pt>
                <c:pt idx="2">
                  <c:v>课程评分</c:v>
                </c:pt>
                <c:pt idx="3">
                  <c:v>科研项目</c:v>
                </c:pt>
                <c:pt idx="4">
                  <c:v>荣誉奖项</c:v>
                </c:pt>
                <c:pt idx="5">
                  <c:v>学生关系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99</c:v>
                </c:pt>
                <c:pt idx="1">
                  <c:v>96</c:v>
                </c:pt>
                <c:pt idx="2">
                  <c:v>94</c:v>
                </c:pt>
                <c:pt idx="3">
                  <c:v>97</c:v>
                </c:pt>
                <c:pt idx="4">
                  <c:v>90</c:v>
                </c:pt>
                <c:pt idx="5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0-4308-91EF-D7C2F5C7C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ZK Proof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学术水平</c:v>
                </c:pt>
                <c:pt idx="1">
                  <c:v>同行评价</c:v>
                </c:pt>
                <c:pt idx="2">
                  <c:v>课程评分</c:v>
                </c:pt>
                <c:pt idx="3">
                  <c:v>科研项目</c:v>
                </c:pt>
                <c:pt idx="4">
                  <c:v>荣誉奖项</c:v>
                </c:pt>
                <c:pt idx="5">
                  <c:v>学生关系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43</c:v>
                </c:pt>
                <c:pt idx="1">
                  <c:v>40</c:v>
                </c:pt>
                <c:pt idx="2">
                  <c:v>45</c:v>
                </c:pt>
                <c:pt idx="3">
                  <c:v>42</c:v>
                </c:pt>
                <c:pt idx="4">
                  <c:v>30</c:v>
                </c:pt>
                <c:pt idx="5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D2-47CF-B2AB-B304A638F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2726575"/>
        <c:axId val="2002724495"/>
      </c:radarChart>
      <c:catAx>
        <c:axId val="2002726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2002724495"/>
        <c:crosses val="autoZero"/>
        <c:auto val="1"/>
        <c:lblAlgn val="ctr"/>
        <c:lblOffset val="100"/>
        <c:noMultiLvlLbl val="0"/>
      </c:catAx>
      <c:valAx>
        <c:axId val="2002724495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02726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0.72754</cdr:x>
      <cdr:y>0.78072</cdr:y>
    </cdr:from>
    <cdr:to>
      <cdr:x>0.82013</cdr:x>
      <cdr:y>0.84169</cdr:y>
    </cdr:to>
    <cdr:sp macro="" textlink="">
      <cdr:nvSpPr>
        <cdr:cNvPr id="2" name="文本框 24">
          <a:extLst xmlns:a="http://schemas.openxmlformats.org/drawingml/2006/main">
            <a:ext uri="{FF2B5EF4-FFF2-40B4-BE49-F238E27FC236}">
              <a16:creationId xmlns:a16="http://schemas.microsoft.com/office/drawing/2014/main" id="{FAB511EA-401E-968A-3939-511C768BE19C}"/>
            </a:ext>
          </a:extLst>
        </cdr:cNvPr>
        <cdr:cNvSpPr txBox="1"/>
      </cdr:nvSpPr>
      <cdr:spPr>
        <a:xfrm xmlns:a="http://schemas.openxmlformats.org/drawingml/2006/main">
          <a:off x="5913480" y="4230473"/>
          <a:ext cx="752571" cy="33037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20000"/>
            </a:lnSpc>
          </a:pPr>
          <a:r>
            <a:rPr lang="en-US" altLang="zh-CN" sz="1400" dirty="0">
              <a:solidFill>
                <a:srgbClr val="18F3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rPr>
            <a:t>(10%)</a:t>
          </a:r>
          <a:endParaRPr lang="zh-CN" altLang="en-US" dirty="0">
            <a:solidFill>
              <a:srgbClr val="18F3FF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0.5528</cdr:x>
      <cdr:y>0.93902</cdr:y>
    </cdr:from>
    <cdr:to>
      <cdr:x>0.6454</cdr:x>
      <cdr:y>1</cdr:y>
    </cdr:to>
    <cdr:sp macro="" textlink="">
      <cdr:nvSpPr>
        <cdr:cNvPr id="3" name="文本框 24">
          <a:extLst xmlns:a="http://schemas.openxmlformats.org/drawingml/2006/main">
            <a:ext uri="{FF2B5EF4-FFF2-40B4-BE49-F238E27FC236}">
              <a16:creationId xmlns:a16="http://schemas.microsoft.com/office/drawing/2014/main" id="{D742523E-A9F8-1F58-D10A-71AF0A9BD363}"/>
            </a:ext>
          </a:extLst>
        </cdr:cNvPr>
        <cdr:cNvSpPr txBox="1"/>
      </cdr:nvSpPr>
      <cdr:spPr>
        <a:xfrm xmlns:a="http://schemas.openxmlformats.org/drawingml/2006/main">
          <a:off x="4493188" y="5088236"/>
          <a:ext cx="752652" cy="3304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20000"/>
            </a:lnSpc>
          </a:pPr>
          <a:r>
            <a:rPr lang="en-US" altLang="zh-CN" sz="1400" dirty="0">
              <a:solidFill>
                <a:srgbClr val="18F3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rPr>
            <a:t>(15%)</a:t>
          </a:r>
          <a:endParaRPr lang="zh-CN" altLang="en-US" dirty="0">
            <a:solidFill>
              <a:srgbClr val="18F3FF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0.21649</cdr:x>
      <cdr:y>0.77806</cdr:y>
    </cdr:from>
    <cdr:to>
      <cdr:x>0.30909</cdr:x>
      <cdr:y>0.83904</cdr:y>
    </cdr:to>
    <cdr:sp macro="" textlink="">
      <cdr:nvSpPr>
        <cdr:cNvPr id="4" name="文本框 24">
          <a:extLst xmlns:a="http://schemas.openxmlformats.org/drawingml/2006/main">
            <a:ext uri="{FF2B5EF4-FFF2-40B4-BE49-F238E27FC236}">
              <a16:creationId xmlns:a16="http://schemas.microsoft.com/office/drawing/2014/main" id="{1145CE2A-890C-364B-3867-030F2F248194}"/>
            </a:ext>
          </a:extLst>
        </cdr:cNvPr>
        <cdr:cNvSpPr txBox="1"/>
      </cdr:nvSpPr>
      <cdr:spPr>
        <a:xfrm xmlns:a="http://schemas.openxmlformats.org/drawingml/2006/main">
          <a:off x="1759656" y="4216060"/>
          <a:ext cx="752621" cy="33041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20000"/>
            </a:lnSpc>
          </a:pPr>
          <a:r>
            <a:rPr lang="en-US" altLang="zh-CN" sz="1400" dirty="0">
              <a:solidFill>
                <a:srgbClr val="18F3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rPr>
            <a:t>(15%)</a:t>
          </a:r>
          <a:endParaRPr lang="zh-CN" altLang="en-US" dirty="0">
            <a:solidFill>
              <a:srgbClr val="18F3FF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0.21649</cdr:x>
      <cdr:y>0.43314</cdr:y>
    </cdr:from>
    <cdr:to>
      <cdr:x>0.30909</cdr:x>
      <cdr:y>0.49411</cdr:y>
    </cdr:to>
    <cdr:sp macro="" textlink="">
      <cdr:nvSpPr>
        <cdr:cNvPr id="5" name="文本框 24">
          <a:extLst xmlns:a="http://schemas.openxmlformats.org/drawingml/2006/main">
            <a:ext uri="{FF2B5EF4-FFF2-40B4-BE49-F238E27FC236}">
              <a16:creationId xmlns:a16="http://schemas.microsoft.com/office/drawing/2014/main" id="{F2EAAAE5-B92D-B75E-5F8E-AC0BE01288B6}"/>
            </a:ext>
          </a:extLst>
        </cdr:cNvPr>
        <cdr:cNvSpPr txBox="1"/>
      </cdr:nvSpPr>
      <cdr:spPr>
        <a:xfrm xmlns:a="http://schemas.openxmlformats.org/drawingml/2006/main">
          <a:off x="1759656" y="2347017"/>
          <a:ext cx="752621" cy="33041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20000"/>
            </a:lnSpc>
          </a:pPr>
          <a:r>
            <a:rPr lang="en-US" altLang="zh-CN" sz="1400" dirty="0">
              <a:solidFill>
                <a:srgbClr val="18F3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rPr>
            <a:t>(10%)</a:t>
          </a:r>
          <a:endParaRPr lang="zh-CN" altLang="en-US" dirty="0">
            <a:solidFill>
              <a:srgbClr val="18F3FF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0.32501</cdr:x>
      <cdr:y>0.09907</cdr:y>
    </cdr:from>
    <cdr:to>
      <cdr:x>0.76117</cdr:x>
      <cdr:y>0.16632</cdr:y>
    </cdr:to>
    <cdr:sp macro="" textlink="">
      <cdr:nvSpPr>
        <cdr:cNvPr id="6" name="文本框 5">
          <a:extLst xmlns:a="http://schemas.openxmlformats.org/drawingml/2006/main">
            <a:ext uri="{FF2B5EF4-FFF2-40B4-BE49-F238E27FC236}">
              <a16:creationId xmlns:a16="http://schemas.microsoft.com/office/drawing/2014/main" id="{28C90EBC-9D5C-7D47-DD42-7E3A6B480F6B}"/>
            </a:ext>
          </a:extLst>
        </cdr:cNvPr>
        <cdr:cNvSpPr txBox="1"/>
      </cdr:nvSpPr>
      <cdr:spPr>
        <a:xfrm xmlns:a="http://schemas.openxmlformats.org/drawingml/2006/main">
          <a:off x="2641652" y="536808"/>
          <a:ext cx="3545108" cy="3644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>
            <a:lnSpc>
              <a:spcPct val="120000"/>
            </a:lnSpc>
          </a:pP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1D511-DFE5-4CA2-8AE6-DC35352D8486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B72CF-2068-4FB5-B981-3BA37ED7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2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9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B72CF-2068-4FB5-B981-3BA37ED77D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23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8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4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9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900" dirty="0" smtClean="0"/>
              <a:t>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页面显示同态计算加解密的过程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成就达标后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nft.storage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元数据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再到链上铸造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nft</a:t>
            </a: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84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45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0" y="172141"/>
            <a:ext cx="204125" cy="4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6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5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7E226A-C192-43A6-942F-F38A2347A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3">
    <p:bg>
      <p:bgPr>
        <a:solidFill>
          <a:srgbClr val="000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r="1"/>
          <a:stretch/>
        </p:blipFill>
        <p:spPr>
          <a:xfrm>
            <a:off x="-41564" y="489875"/>
            <a:ext cx="7924018" cy="60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2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5">
    <p:bg>
      <p:bgPr>
        <a:solidFill>
          <a:srgbClr val="000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9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135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1" y="183573"/>
            <a:ext cx="192215" cy="4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1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99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9791" cy="687801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11040867" y="0"/>
            <a:ext cx="1168924" cy="976051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539167" y="976051"/>
            <a:ext cx="501700" cy="409689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 flipH="1">
            <a:off x="4788722" y="629528"/>
            <a:ext cx="3641194" cy="0"/>
          </a:xfrm>
          <a:custGeom>
            <a:avLst/>
            <a:gdLst>
              <a:gd name="connsiteX0" fmla="*/ 31435 w 6540052"/>
              <a:gd name="connsiteY0" fmla="*/ 0 h 1135380"/>
              <a:gd name="connsiteX1" fmla="*/ 6350818 w 6540052"/>
              <a:gd name="connsiteY1" fmla="*/ 0 h 1135380"/>
              <a:gd name="connsiteX2" fmla="*/ 6540052 w 6540052"/>
              <a:gd name="connsiteY2" fmla="*/ 189234 h 1135380"/>
              <a:gd name="connsiteX3" fmla="*/ 6540052 w 6540052"/>
              <a:gd name="connsiteY3" fmla="*/ 946146 h 1135380"/>
              <a:gd name="connsiteX4" fmla="*/ 6350818 w 6540052"/>
              <a:gd name="connsiteY4" fmla="*/ 1135380 h 1135380"/>
              <a:gd name="connsiteX5" fmla="*/ 0 w 6540052"/>
              <a:gd name="connsiteY5" fmla="*/ 1135380 h 1135380"/>
              <a:gd name="connsiteX6" fmla="*/ 57525 w 6540052"/>
              <a:gd name="connsiteY6" fmla="*/ 1065659 h 1135380"/>
              <a:gd name="connsiteX7" fmla="*/ 215452 w 6540052"/>
              <a:gd name="connsiteY7" fmla="*/ 548640 h 1135380"/>
              <a:gd name="connsiteX8" fmla="*/ 57525 w 6540052"/>
              <a:gd name="connsiteY8" fmla="*/ 31621 h 1135380"/>
              <a:gd name="connsiteX0" fmla="*/ 6350818 w 6540052"/>
              <a:gd name="connsiteY0" fmla="*/ 1135380 h 1226820"/>
              <a:gd name="connsiteX1" fmla="*/ 0 w 6540052"/>
              <a:gd name="connsiteY1" fmla="*/ 1135380 h 1226820"/>
              <a:gd name="connsiteX2" fmla="*/ 57525 w 6540052"/>
              <a:gd name="connsiteY2" fmla="*/ 1065659 h 1226820"/>
              <a:gd name="connsiteX3" fmla="*/ 215452 w 6540052"/>
              <a:gd name="connsiteY3" fmla="*/ 548640 h 1226820"/>
              <a:gd name="connsiteX4" fmla="*/ 57525 w 6540052"/>
              <a:gd name="connsiteY4" fmla="*/ 31621 h 1226820"/>
              <a:gd name="connsiteX5" fmla="*/ 31435 w 6540052"/>
              <a:gd name="connsiteY5" fmla="*/ 0 h 1226820"/>
              <a:gd name="connsiteX6" fmla="*/ 6350818 w 6540052"/>
              <a:gd name="connsiteY6" fmla="*/ 0 h 1226820"/>
              <a:gd name="connsiteX7" fmla="*/ 6540052 w 6540052"/>
              <a:gd name="connsiteY7" fmla="*/ 189234 h 1226820"/>
              <a:gd name="connsiteX8" fmla="*/ 6540052 w 6540052"/>
              <a:gd name="connsiteY8" fmla="*/ 946146 h 1226820"/>
              <a:gd name="connsiteX9" fmla="*/ 6442258 w 6540052"/>
              <a:gd name="connsiteY9" fmla="*/ 1226820 h 1226820"/>
              <a:gd name="connsiteX0" fmla="*/ 0 w 6540052"/>
              <a:gd name="connsiteY0" fmla="*/ 1135380 h 1226820"/>
              <a:gd name="connsiteX1" fmla="*/ 57525 w 6540052"/>
              <a:gd name="connsiteY1" fmla="*/ 1065659 h 1226820"/>
              <a:gd name="connsiteX2" fmla="*/ 215452 w 6540052"/>
              <a:gd name="connsiteY2" fmla="*/ 548640 h 1226820"/>
              <a:gd name="connsiteX3" fmla="*/ 57525 w 6540052"/>
              <a:gd name="connsiteY3" fmla="*/ 31621 h 1226820"/>
              <a:gd name="connsiteX4" fmla="*/ 31435 w 6540052"/>
              <a:gd name="connsiteY4" fmla="*/ 0 h 1226820"/>
              <a:gd name="connsiteX5" fmla="*/ 6350818 w 6540052"/>
              <a:gd name="connsiteY5" fmla="*/ 0 h 1226820"/>
              <a:gd name="connsiteX6" fmla="*/ 6540052 w 6540052"/>
              <a:gd name="connsiteY6" fmla="*/ 189234 h 1226820"/>
              <a:gd name="connsiteX7" fmla="*/ 6540052 w 6540052"/>
              <a:gd name="connsiteY7" fmla="*/ 946146 h 1226820"/>
              <a:gd name="connsiteX8" fmla="*/ 6442258 w 6540052"/>
              <a:gd name="connsiteY8" fmla="*/ 1226820 h 1226820"/>
              <a:gd name="connsiteX0" fmla="*/ 26090 w 6508617"/>
              <a:gd name="connsiteY0" fmla="*/ 1065659 h 1226820"/>
              <a:gd name="connsiteX1" fmla="*/ 184017 w 6508617"/>
              <a:gd name="connsiteY1" fmla="*/ 548640 h 1226820"/>
              <a:gd name="connsiteX2" fmla="*/ 26090 w 6508617"/>
              <a:gd name="connsiteY2" fmla="*/ 31621 h 1226820"/>
              <a:gd name="connsiteX3" fmla="*/ 0 w 6508617"/>
              <a:gd name="connsiteY3" fmla="*/ 0 h 1226820"/>
              <a:gd name="connsiteX4" fmla="*/ 6319383 w 6508617"/>
              <a:gd name="connsiteY4" fmla="*/ 0 h 1226820"/>
              <a:gd name="connsiteX5" fmla="*/ 6508617 w 6508617"/>
              <a:gd name="connsiteY5" fmla="*/ 189234 h 1226820"/>
              <a:gd name="connsiteX6" fmla="*/ 6508617 w 6508617"/>
              <a:gd name="connsiteY6" fmla="*/ 946146 h 1226820"/>
              <a:gd name="connsiteX7" fmla="*/ 6410823 w 6508617"/>
              <a:gd name="connsiteY7" fmla="*/ 1226820 h 1226820"/>
              <a:gd name="connsiteX0" fmla="*/ 184017 w 6508617"/>
              <a:gd name="connsiteY0" fmla="*/ 548640 h 1226820"/>
              <a:gd name="connsiteX1" fmla="*/ 26090 w 6508617"/>
              <a:gd name="connsiteY1" fmla="*/ 31621 h 1226820"/>
              <a:gd name="connsiteX2" fmla="*/ 0 w 6508617"/>
              <a:gd name="connsiteY2" fmla="*/ 0 h 1226820"/>
              <a:gd name="connsiteX3" fmla="*/ 6319383 w 6508617"/>
              <a:gd name="connsiteY3" fmla="*/ 0 h 1226820"/>
              <a:gd name="connsiteX4" fmla="*/ 6508617 w 6508617"/>
              <a:gd name="connsiteY4" fmla="*/ 189234 h 1226820"/>
              <a:gd name="connsiteX5" fmla="*/ 6508617 w 6508617"/>
              <a:gd name="connsiteY5" fmla="*/ 946146 h 1226820"/>
              <a:gd name="connsiteX6" fmla="*/ 6410823 w 6508617"/>
              <a:gd name="connsiteY6" fmla="*/ 1226820 h 1226820"/>
              <a:gd name="connsiteX0" fmla="*/ 26090 w 6508617"/>
              <a:gd name="connsiteY0" fmla="*/ 31621 h 1226820"/>
              <a:gd name="connsiteX1" fmla="*/ 0 w 6508617"/>
              <a:gd name="connsiteY1" fmla="*/ 0 h 1226820"/>
              <a:gd name="connsiteX2" fmla="*/ 6319383 w 6508617"/>
              <a:gd name="connsiteY2" fmla="*/ 0 h 1226820"/>
              <a:gd name="connsiteX3" fmla="*/ 6508617 w 6508617"/>
              <a:gd name="connsiteY3" fmla="*/ 189234 h 1226820"/>
              <a:gd name="connsiteX4" fmla="*/ 6508617 w 6508617"/>
              <a:gd name="connsiteY4" fmla="*/ 946146 h 1226820"/>
              <a:gd name="connsiteX5" fmla="*/ 6410823 w 6508617"/>
              <a:gd name="connsiteY5" fmla="*/ 1226820 h 1226820"/>
              <a:gd name="connsiteX0" fmla="*/ 26090 w 6508617"/>
              <a:gd name="connsiteY0" fmla="*/ 31621 h 946146"/>
              <a:gd name="connsiteX1" fmla="*/ 0 w 6508617"/>
              <a:gd name="connsiteY1" fmla="*/ 0 h 946146"/>
              <a:gd name="connsiteX2" fmla="*/ 6319383 w 6508617"/>
              <a:gd name="connsiteY2" fmla="*/ 0 h 946146"/>
              <a:gd name="connsiteX3" fmla="*/ 6508617 w 6508617"/>
              <a:gd name="connsiteY3" fmla="*/ 189234 h 946146"/>
              <a:gd name="connsiteX4" fmla="*/ 6508617 w 6508617"/>
              <a:gd name="connsiteY4" fmla="*/ 946146 h 946146"/>
              <a:gd name="connsiteX0" fmla="*/ 26090 w 6508617"/>
              <a:gd name="connsiteY0" fmla="*/ 31621 h 189234"/>
              <a:gd name="connsiteX1" fmla="*/ 0 w 6508617"/>
              <a:gd name="connsiteY1" fmla="*/ 0 h 189234"/>
              <a:gd name="connsiteX2" fmla="*/ 6319383 w 6508617"/>
              <a:gd name="connsiteY2" fmla="*/ 0 h 189234"/>
              <a:gd name="connsiteX3" fmla="*/ 6508617 w 6508617"/>
              <a:gd name="connsiteY3" fmla="*/ 189234 h 189234"/>
              <a:gd name="connsiteX0" fmla="*/ 26090 w 6319383"/>
              <a:gd name="connsiteY0" fmla="*/ 31621 h 31621"/>
              <a:gd name="connsiteX1" fmla="*/ 0 w 6319383"/>
              <a:gd name="connsiteY1" fmla="*/ 0 h 31621"/>
              <a:gd name="connsiteX2" fmla="*/ 6319383 w 6319383"/>
              <a:gd name="connsiteY2" fmla="*/ 0 h 31621"/>
              <a:gd name="connsiteX0" fmla="*/ 0 w 6319383"/>
              <a:gd name="connsiteY0" fmla="*/ 0 h 0"/>
              <a:gd name="connsiteX1" fmla="*/ 6319383 w 63193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19383">
                <a:moveTo>
                  <a:pt x="0" y="0"/>
                </a:moveTo>
                <a:lnTo>
                  <a:pt x="6319383" y="0"/>
                </a:lnTo>
              </a:path>
            </a:pathLst>
          </a:custGeom>
          <a:solidFill>
            <a:srgbClr val="00B0F0">
              <a:alpha val="14902"/>
            </a:srgbClr>
          </a:solidFill>
          <a:ln w="127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4434992" y="324588"/>
            <a:ext cx="6508750" cy="171450"/>
            <a:chOff x="3746500" y="2641600"/>
            <a:chExt cx="6508750" cy="171450"/>
          </a:xfrm>
        </p:grpSpPr>
        <p:sp>
          <p:nvSpPr>
            <p:cNvPr id="11" name="任意多边形 10"/>
            <p:cNvSpPr/>
            <p:nvPr/>
          </p:nvSpPr>
          <p:spPr>
            <a:xfrm>
              <a:off x="3746500" y="2641600"/>
              <a:ext cx="6508750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8750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508750" y="57150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 flipH="1">
            <a:off x="7172" y="610349"/>
            <a:ext cx="5073650" cy="101600"/>
            <a:chOff x="6972300" y="4089400"/>
            <a:chExt cx="5073650" cy="101600"/>
          </a:xfrm>
        </p:grpSpPr>
        <p:sp>
          <p:nvSpPr>
            <p:cNvPr id="14" name="任意多边形 13"/>
            <p:cNvSpPr/>
            <p:nvPr/>
          </p:nvSpPr>
          <p:spPr>
            <a:xfrm>
              <a:off x="6972300" y="4095750"/>
              <a:ext cx="5073650" cy="9525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5073650"/>
                <a:gd name="connsiteY0" fmla="*/ 95250 h 95250"/>
                <a:gd name="connsiteX1" fmla="*/ 609600 w 5073650"/>
                <a:gd name="connsiteY1" fmla="*/ 95250 h 95250"/>
                <a:gd name="connsiteX2" fmla="*/ 787400 w 5073650"/>
                <a:gd name="connsiteY2" fmla="*/ 0 h 95250"/>
                <a:gd name="connsiteX3" fmla="*/ 5073650 w 5073650"/>
                <a:gd name="connsiteY3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3650" h="95250">
                  <a:moveTo>
                    <a:pt x="0" y="95250"/>
                  </a:moveTo>
                  <a:lnTo>
                    <a:pt x="609600" y="95250"/>
                  </a:lnTo>
                  <a:lnTo>
                    <a:pt x="787400" y="0"/>
                  </a:lnTo>
                  <a:lnTo>
                    <a:pt x="507365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 flipH="1">
            <a:off x="4972961" y="377328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04038" y="610349"/>
            <a:ext cx="1581885" cy="147853"/>
            <a:chOff x="4171950" y="4010025"/>
            <a:chExt cx="3498850" cy="327025"/>
          </a:xfrm>
        </p:grpSpPr>
        <p:sp>
          <p:nvSpPr>
            <p:cNvPr id="18" name="任意多边形 1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8" y="177887"/>
            <a:ext cx="213637" cy="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63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8" r:id="rId3"/>
    <p:sldLayoutId id="2147483659" r:id="rId4"/>
    <p:sldLayoutId id="2147483668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50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142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2983832"/>
          </a:xfrm>
          <a:prstGeom prst="rect">
            <a:avLst/>
          </a:prstGeom>
          <a:gradFill>
            <a:gsLst>
              <a:gs pos="0">
                <a:srgbClr val="020031"/>
              </a:gs>
              <a:gs pos="100000">
                <a:srgbClr val="02003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73" name="图片 17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53"/>
          <a:stretch/>
        </p:blipFill>
        <p:spPr>
          <a:xfrm>
            <a:off x="0" y="0"/>
            <a:ext cx="12192000" cy="2438400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/>
          <a:stretch/>
        </p:blipFill>
        <p:spPr>
          <a:xfrm>
            <a:off x="-60058" y="4142"/>
            <a:ext cx="12213730" cy="5623389"/>
          </a:xfrm>
          <a:prstGeom prst="rect">
            <a:avLst/>
          </a:prstGeom>
        </p:spPr>
      </p:pic>
      <p:grpSp>
        <p:nvGrpSpPr>
          <p:cNvPr id="190" name="组合 189"/>
          <p:cNvGrpSpPr/>
          <p:nvPr/>
        </p:nvGrpSpPr>
        <p:grpSpPr>
          <a:xfrm>
            <a:off x="4110772" y="2021851"/>
            <a:ext cx="6985962" cy="171450"/>
            <a:chOff x="3746500" y="2641600"/>
            <a:chExt cx="6985962" cy="171450"/>
          </a:xfrm>
        </p:grpSpPr>
        <p:sp>
          <p:nvSpPr>
            <p:cNvPr id="191" name="任意多边形 190"/>
            <p:cNvSpPr/>
            <p:nvPr/>
          </p:nvSpPr>
          <p:spPr>
            <a:xfrm>
              <a:off x="3746500" y="2641600"/>
              <a:ext cx="698596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985962"/>
                <a:gd name="connsiteY0" fmla="*/ 95250 h 171450"/>
                <a:gd name="connsiteX1" fmla="*/ 584200 w 6985962"/>
                <a:gd name="connsiteY1" fmla="*/ 95250 h 171450"/>
                <a:gd name="connsiteX2" fmla="*/ 679450 w 6985962"/>
                <a:gd name="connsiteY2" fmla="*/ 0 h 171450"/>
                <a:gd name="connsiteX3" fmla="*/ 1346200 w 6985962"/>
                <a:gd name="connsiteY3" fmla="*/ 0 h 171450"/>
                <a:gd name="connsiteX4" fmla="*/ 1517650 w 6985962"/>
                <a:gd name="connsiteY4" fmla="*/ 171450 h 171450"/>
                <a:gd name="connsiteX5" fmla="*/ 3028950 w 6985962"/>
                <a:gd name="connsiteY5" fmla="*/ 171450 h 171450"/>
                <a:gd name="connsiteX6" fmla="*/ 3143250 w 6985962"/>
                <a:gd name="connsiteY6" fmla="*/ 57150 h 171450"/>
                <a:gd name="connsiteX7" fmla="*/ 6985962 w 6985962"/>
                <a:gd name="connsiteY7" fmla="*/ 5099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5962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985962" y="50992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7336572" y="3469651"/>
            <a:ext cx="3210599" cy="101600"/>
            <a:chOff x="6972300" y="4089400"/>
            <a:chExt cx="3210599" cy="101600"/>
          </a:xfrm>
        </p:grpSpPr>
        <p:sp>
          <p:nvSpPr>
            <p:cNvPr id="194" name="任意多边形 193"/>
            <p:cNvSpPr/>
            <p:nvPr/>
          </p:nvSpPr>
          <p:spPr>
            <a:xfrm>
              <a:off x="6972300" y="4092672"/>
              <a:ext cx="3210599" cy="98328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3210599"/>
                <a:gd name="connsiteY0" fmla="*/ 98328 h 98328"/>
                <a:gd name="connsiteX1" fmla="*/ 609600 w 3210599"/>
                <a:gd name="connsiteY1" fmla="*/ 98328 h 98328"/>
                <a:gd name="connsiteX2" fmla="*/ 787400 w 3210599"/>
                <a:gd name="connsiteY2" fmla="*/ 3078 h 98328"/>
                <a:gd name="connsiteX3" fmla="*/ 3210599 w 3210599"/>
                <a:gd name="connsiteY3" fmla="*/ 0 h 9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599" h="98328">
                  <a:moveTo>
                    <a:pt x="0" y="98328"/>
                  </a:moveTo>
                  <a:lnTo>
                    <a:pt x="609600" y="98328"/>
                  </a:lnTo>
                  <a:lnTo>
                    <a:pt x="787400" y="3078"/>
                  </a:lnTo>
                  <a:lnTo>
                    <a:pt x="3210599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文本框 195"/>
          <p:cNvSpPr txBox="1"/>
          <p:nvPr/>
        </p:nvSpPr>
        <p:spPr>
          <a:xfrm>
            <a:off x="7168576" y="2051140"/>
            <a:ext cx="3310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97" name="组合 196"/>
          <p:cNvGrpSpPr/>
          <p:nvPr/>
        </p:nvGrpSpPr>
        <p:grpSpPr>
          <a:xfrm>
            <a:off x="4536222" y="3390276"/>
            <a:ext cx="3498850" cy="327025"/>
            <a:chOff x="4171950" y="4010025"/>
            <a:chExt cx="3498850" cy="327025"/>
          </a:xfrm>
        </p:grpSpPr>
        <p:sp>
          <p:nvSpPr>
            <p:cNvPr id="198" name="任意多边形 19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0" name="文本框 199"/>
          <p:cNvSpPr txBox="1"/>
          <p:nvPr/>
        </p:nvSpPr>
        <p:spPr>
          <a:xfrm>
            <a:off x="4870696" y="2139363"/>
            <a:ext cx="55707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密文图谱协议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4137568" y="2257994"/>
            <a:ext cx="6959166" cy="1139240"/>
            <a:chOff x="4148079" y="2379980"/>
            <a:chExt cx="6959166" cy="1139240"/>
          </a:xfrm>
        </p:grpSpPr>
        <p:cxnSp>
          <p:nvCxnSpPr>
            <p:cNvPr id="202" name="直接连接符 201"/>
            <p:cNvCxnSpPr/>
            <p:nvPr/>
          </p:nvCxnSpPr>
          <p:spPr>
            <a:xfrm flipV="1">
              <a:off x="4148079" y="2379980"/>
              <a:ext cx="6959166" cy="2617"/>
            </a:xfrm>
            <a:prstGeom prst="line">
              <a:avLst/>
            </a:pr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</p:cxnSp>
        <p:cxnSp>
          <p:nvCxnSpPr>
            <p:cNvPr id="203" name="直接连接符 202"/>
            <p:cNvCxnSpPr/>
            <p:nvPr/>
          </p:nvCxnSpPr>
          <p:spPr>
            <a:xfrm flipV="1">
              <a:off x="4148079" y="3516603"/>
              <a:ext cx="6959166" cy="2617"/>
            </a:xfrm>
            <a:prstGeom prst="line">
              <a:avLst/>
            </a:pr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</p:cxn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80B350A2-AC4F-4337-A17F-ACCC477D9BD7}"/>
              </a:ext>
            </a:extLst>
          </p:cNvPr>
          <p:cNvSpPr txBox="1"/>
          <p:nvPr/>
        </p:nvSpPr>
        <p:spPr>
          <a:xfrm>
            <a:off x="7336572" y="3553070"/>
            <a:ext cx="390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spc="-300" dirty="0">
                <a:solidFill>
                  <a:srgbClr val="46F4F6"/>
                </a:solidFill>
                <a:latin typeface="BankGothic Lt BT" panose="020B0607020203060204" pitchFamily="34" charset="0"/>
                <a:ea typeface="思源黑体 CN Heavy" panose="020B0A00000000000000" pitchFamily="34" charset="-122"/>
              </a:rPr>
              <a:t>Cipher Graph Protocol</a:t>
            </a:r>
          </a:p>
        </p:txBody>
      </p:sp>
      <p:sp>
        <p:nvSpPr>
          <p:cNvPr id="208" name="TextBox 38"/>
          <p:cNvSpPr>
            <a:spLocks noChangeArrowheads="1"/>
          </p:cNvSpPr>
          <p:nvPr/>
        </p:nvSpPr>
        <p:spPr bwMode="auto">
          <a:xfrm>
            <a:off x="6124852" y="4703658"/>
            <a:ext cx="3062444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+mj-ea"/>
                <a:ea typeface="字魂58号-创中黑-Regular" panose="00000500000000000000" pitchFamily="2" charset="-122"/>
                <a:cs typeface="+mn-ea"/>
              </a:rPr>
              <a:t>CGP LAB</a:t>
            </a:r>
            <a:endParaRPr lang="zh-CN" altLang="en-US" sz="20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65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2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4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3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5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build="p"/>
      <p:bldP spid="196" grpId="1" build="p"/>
      <p:bldP spid="196" grpId="2" build="p"/>
      <p:bldP spid="196" grpId="3" build="p"/>
      <p:bldP spid="196" grpId="4" build="p"/>
      <p:bldP spid="204" grpId="0"/>
      <p:bldP spid="20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1">
            <a:extLst>
              <a:ext uri="{FF2B5EF4-FFF2-40B4-BE49-F238E27FC236}">
                <a16:creationId xmlns:a16="http://schemas.microsoft.com/office/drawing/2014/main" id="{D9BB6B0B-2360-8DD5-E176-C406F6C574DB}"/>
              </a:ext>
            </a:extLst>
          </p:cNvPr>
          <p:cNvSpPr txBox="1"/>
          <p:nvPr/>
        </p:nvSpPr>
        <p:spPr>
          <a:xfrm flipH="1">
            <a:off x="651406" y="135447"/>
            <a:ext cx="4258217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en-US" altLang="zh-CN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DEMO</a:t>
            </a:r>
            <a:endParaRPr lang="zh-CN" altLang="en-US" sz="2400" dirty="0">
              <a:solidFill>
                <a:srgbClr val="10FBF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9D2576-B7B1-0930-26C8-A266B4ED95CA}"/>
              </a:ext>
            </a:extLst>
          </p:cNvPr>
          <p:cNvSpPr/>
          <p:nvPr/>
        </p:nvSpPr>
        <p:spPr>
          <a:xfrm>
            <a:off x="271106" y="46479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8</a:t>
            </a:r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7B5A46-D402-CCC0-FE42-7600EC9FC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08" y="827397"/>
            <a:ext cx="7970473" cy="58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1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142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2983832"/>
          </a:xfrm>
          <a:prstGeom prst="rect">
            <a:avLst/>
          </a:prstGeom>
          <a:gradFill>
            <a:gsLst>
              <a:gs pos="0">
                <a:srgbClr val="020031"/>
              </a:gs>
              <a:gs pos="100000">
                <a:srgbClr val="02003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73" name="图片 17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53"/>
          <a:stretch/>
        </p:blipFill>
        <p:spPr>
          <a:xfrm>
            <a:off x="0" y="0"/>
            <a:ext cx="12192000" cy="2438400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/>
          <a:stretch/>
        </p:blipFill>
        <p:spPr>
          <a:xfrm>
            <a:off x="-60058" y="4142"/>
            <a:ext cx="12213730" cy="5623389"/>
          </a:xfrm>
          <a:prstGeom prst="rect">
            <a:avLst/>
          </a:prstGeom>
        </p:spPr>
      </p:pic>
      <p:grpSp>
        <p:nvGrpSpPr>
          <p:cNvPr id="190" name="组合 189"/>
          <p:cNvGrpSpPr/>
          <p:nvPr/>
        </p:nvGrpSpPr>
        <p:grpSpPr>
          <a:xfrm>
            <a:off x="4110772" y="2021851"/>
            <a:ext cx="6985962" cy="171450"/>
            <a:chOff x="3746500" y="2641600"/>
            <a:chExt cx="6985962" cy="171450"/>
          </a:xfrm>
        </p:grpSpPr>
        <p:sp>
          <p:nvSpPr>
            <p:cNvPr id="191" name="任意多边形 190"/>
            <p:cNvSpPr/>
            <p:nvPr/>
          </p:nvSpPr>
          <p:spPr>
            <a:xfrm>
              <a:off x="3746500" y="2641600"/>
              <a:ext cx="698596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985962"/>
                <a:gd name="connsiteY0" fmla="*/ 95250 h 171450"/>
                <a:gd name="connsiteX1" fmla="*/ 584200 w 6985962"/>
                <a:gd name="connsiteY1" fmla="*/ 95250 h 171450"/>
                <a:gd name="connsiteX2" fmla="*/ 679450 w 6985962"/>
                <a:gd name="connsiteY2" fmla="*/ 0 h 171450"/>
                <a:gd name="connsiteX3" fmla="*/ 1346200 w 6985962"/>
                <a:gd name="connsiteY3" fmla="*/ 0 h 171450"/>
                <a:gd name="connsiteX4" fmla="*/ 1517650 w 6985962"/>
                <a:gd name="connsiteY4" fmla="*/ 171450 h 171450"/>
                <a:gd name="connsiteX5" fmla="*/ 3028950 w 6985962"/>
                <a:gd name="connsiteY5" fmla="*/ 171450 h 171450"/>
                <a:gd name="connsiteX6" fmla="*/ 3143250 w 6985962"/>
                <a:gd name="connsiteY6" fmla="*/ 57150 h 171450"/>
                <a:gd name="connsiteX7" fmla="*/ 6985962 w 6985962"/>
                <a:gd name="connsiteY7" fmla="*/ 5099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5962" h="171450">
                  <a:moveTo>
                    <a:pt x="0" y="95250"/>
                  </a:moveTo>
                  <a:lnTo>
                    <a:pt x="584200" y="95250"/>
                  </a:lnTo>
                  <a:lnTo>
                    <a:pt x="679450" y="0"/>
                  </a:lnTo>
                  <a:lnTo>
                    <a:pt x="1346200" y="0"/>
                  </a:lnTo>
                  <a:lnTo>
                    <a:pt x="1517650" y="171450"/>
                  </a:lnTo>
                  <a:lnTo>
                    <a:pt x="3028950" y="171450"/>
                  </a:lnTo>
                  <a:lnTo>
                    <a:pt x="3143250" y="57150"/>
                  </a:lnTo>
                  <a:lnTo>
                    <a:pt x="6985962" y="50992"/>
                  </a:lnTo>
                </a:path>
              </a:pathLst>
            </a:cu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4148138" y="2641600"/>
              <a:ext cx="3605212" cy="171450"/>
            </a:xfrm>
            <a:custGeom>
              <a:avLst/>
              <a:gdLst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6508750 w 6508750"/>
                <a:gd name="connsiteY7" fmla="*/ 57150 h 171450"/>
                <a:gd name="connsiteX0" fmla="*/ 0 w 6508750"/>
                <a:gd name="connsiteY0" fmla="*/ 95250 h 171450"/>
                <a:gd name="connsiteX1" fmla="*/ 584200 w 6508750"/>
                <a:gd name="connsiteY1" fmla="*/ 95250 h 171450"/>
                <a:gd name="connsiteX2" fmla="*/ 679450 w 6508750"/>
                <a:gd name="connsiteY2" fmla="*/ 0 h 171450"/>
                <a:gd name="connsiteX3" fmla="*/ 1346200 w 6508750"/>
                <a:gd name="connsiteY3" fmla="*/ 0 h 171450"/>
                <a:gd name="connsiteX4" fmla="*/ 1517650 w 6508750"/>
                <a:gd name="connsiteY4" fmla="*/ 171450 h 171450"/>
                <a:gd name="connsiteX5" fmla="*/ 3028950 w 6508750"/>
                <a:gd name="connsiteY5" fmla="*/ 171450 h 171450"/>
                <a:gd name="connsiteX6" fmla="*/ 3143250 w 6508750"/>
                <a:gd name="connsiteY6" fmla="*/ 57150 h 171450"/>
                <a:gd name="connsiteX7" fmla="*/ 4006850 w 6508750"/>
                <a:gd name="connsiteY7" fmla="*/ 53975 h 171450"/>
                <a:gd name="connsiteX8" fmla="*/ 6508750 w 6508750"/>
                <a:gd name="connsiteY8" fmla="*/ 57150 h 171450"/>
                <a:gd name="connsiteX0" fmla="*/ 0 w 6508750"/>
                <a:gd name="connsiteY0" fmla="*/ 95250 h 171450"/>
                <a:gd name="connsiteX1" fmla="*/ 401638 w 6508750"/>
                <a:gd name="connsiteY1" fmla="*/ 92075 h 171450"/>
                <a:gd name="connsiteX2" fmla="*/ 584200 w 6508750"/>
                <a:gd name="connsiteY2" fmla="*/ 95250 h 171450"/>
                <a:gd name="connsiteX3" fmla="*/ 679450 w 6508750"/>
                <a:gd name="connsiteY3" fmla="*/ 0 h 171450"/>
                <a:gd name="connsiteX4" fmla="*/ 1346200 w 6508750"/>
                <a:gd name="connsiteY4" fmla="*/ 0 h 171450"/>
                <a:gd name="connsiteX5" fmla="*/ 1517650 w 6508750"/>
                <a:gd name="connsiteY5" fmla="*/ 171450 h 171450"/>
                <a:gd name="connsiteX6" fmla="*/ 3028950 w 6508750"/>
                <a:gd name="connsiteY6" fmla="*/ 171450 h 171450"/>
                <a:gd name="connsiteX7" fmla="*/ 3143250 w 6508750"/>
                <a:gd name="connsiteY7" fmla="*/ 57150 h 171450"/>
                <a:gd name="connsiteX8" fmla="*/ 4006850 w 6508750"/>
                <a:gd name="connsiteY8" fmla="*/ 53975 h 171450"/>
                <a:gd name="connsiteX9" fmla="*/ 6508750 w 6508750"/>
                <a:gd name="connsiteY9" fmla="*/ 57150 h 171450"/>
                <a:gd name="connsiteX0" fmla="*/ 0 w 6107112"/>
                <a:gd name="connsiteY0" fmla="*/ 92075 h 171450"/>
                <a:gd name="connsiteX1" fmla="*/ 182562 w 6107112"/>
                <a:gd name="connsiteY1" fmla="*/ 95250 h 171450"/>
                <a:gd name="connsiteX2" fmla="*/ 277812 w 6107112"/>
                <a:gd name="connsiteY2" fmla="*/ 0 h 171450"/>
                <a:gd name="connsiteX3" fmla="*/ 944562 w 6107112"/>
                <a:gd name="connsiteY3" fmla="*/ 0 h 171450"/>
                <a:gd name="connsiteX4" fmla="*/ 1116012 w 6107112"/>
                <a:gd name="connsiteY4" fmla="*/ 171450 h 171450"/>
                <a:gd name="connsiteX5" fmla="*/ 2627312 w 6107112"/>
                <a:gd name="connsiteY5" fmla="*/ 171450 h 171450"/>
                <a:gd name="connsiteX6" fmla="*/ 2741612 w 6107112"/>
                <a:gd name="connsiteY6" fmla="*/ 57150 h 171450"/>
                <a:gd name="connsiteX7" fmla="*/ 3605212 w 6107112"/>
                <a:gd name="connsiteY7" fmla="*/ 53975 h 171450"/>
                <a:gd name="connsiteX8" fmla="*/ 6107112 w 6107112"/>
                <a:gd name="connsiteY8" fmla="*/ 57150 h 171450"/>
                <a:gd name="connsiteX0" fmla="*/ 0 w 3605212"/>
                <a:gd name="connsiteY0" fmla="*/ 92075 h 171450"/>
                <a:gd name="connsiteX1" fmla="*/ 182562 w 3605212"/>
                <a:gd name="connsiteY1" fmla="*/ 95250 h 171450"/>
                <a:gd name="connsiteX2" fmla="*/ 277812 w 3605212"/>
                <a:gd name="connsiteY2" fmla="*/ 0 h 171450"/>
                <a:gd name="connsiteX3" fmla="*/ 944562 w 3605212"/>
                <a:gd name="connsiteY3" fmla="*/ 0 h 171450"/>
                <a:gd name="connsiteX4" fmla="*/ 1116012 w 3605212"/>
                <a:gd name="connsiteY4" fmla="*/ 171450 h 171450"/>
                <a:gd name="connsiteX5" fmla="*/ 2627312 w 3605212"/>
                <a:gd name="connsiteY5" fmla="*/ 171450 h 171450"/>
                <a:gd name="connsiteX6" fmla="*/ 2741612 w 3605212"/>
                <a:gd name="connsiteY6" fmla="*/ 57150 h 171450"/>
                <a:gd name="connsiteX7" fmla="*/ 3605212 w 3605212"/>
                <a:gd name="connsiteY7" fmla="*/ 539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12" h="171450">
                  <a:moveTo>
                    <a:pt x="0" y="92075"/>
                  </a:moveTo>
                  <a:lnTo>
                    <a:pt x="182562" y="95250"/>
                  </a:lnTo>
                  <a:lnTo>
                    <a:pt x="277812" y="0"/>
                  </a:lnTo>
                  <a:lnTo>
                    <a:pt x="944562" y="0"/>
                  </a:lnTo>
                  <a:lnTo>
                    <a:pt x="1116012" y="171450"/>
                  </a:lnTo>
                  <a:lnTo>
                    <a:pt x="2627312" y="171450"/>
                  </a:lnTo>
                  <a:lnTo>
                    <a:pt x="2741612" y="57150"/>
                  </a:lnTo>
                  <a:lnTo>
                    <a:pt x="3605212" y="53975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7336572" y="3469651"/>
            <a:ext cx="3210599" cy="101600"/>
            <a:chOff x="6972300" y="4089400"/>
            <a:chExt cx="3210599" cy="101600"/>
          </a:xfrm>
        </p:grpSpPr>
        <p:sp>
          <p:nvSpPr>
            <p:cNvPr id="194" name="任意多边形 193"/>
            <p:cNvSpPr/>
            <p:nvPr/>
          </p:nvSpPr>
          <p:spPr>
            <a:xfrm>
              <a:off x="6972300" y="4092672"/>
              <a:ext cx="3210599" cy="98328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3210599"/>
                <a:gd name="connsiteY0" fmla="*/ 98328 h 98328"/>
                <a:gd name="connsiteX1" fmla="*/ 609600 w 3210599"/>
                <a:gd name="connsiteY1" fmla="*/ 98328 h 98328"/>
                <a:gd name="connsiteX2" fmla="*/ 787400 w 3210599"/>
                <a:gd name="connsiteY2" fmla="*/ 3078 h 98328"/>
                <a:gd name="connsiteX3" fmla="*/ 3210599 w 3210599"/>
                <a:gd name="connsiteY3" fmla="*/ 0 h 9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599" h="98328">
                  <a:moveTo>
                    <a:pt x="0" y="98328"/>
                  </a:moveTo>
                  <a:lnTo>
                    <a:pt x="609600" y="98328"/>
                  </a:lnTo>
                  <a:lnTo>
                    <a:pt x="787400" y="3078"/>
                  </a:lnTo>
                  <a:lnTo>
                    <a:pt x="3210599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7264400" y="4089400"/>
              <a:ext cx="2286000" cy="101600"/>
            </a:xfrm>
            <a:custGeom>
              <a:avLst/>
              <a:gdLst>
                <a:gd name="connsiteX0" fmla="*/ 0 w 2825750"/>
                <a:gd name="connsiteY0" fmla="*/ 95250 h 95250"/>
                <a:gd name="connsiteX1" fmla="*/ 609600 w 2825750"/>
                <a:gd name="connsiteY1" fmla="*/ 95250 h 95250"/>
                <a:gd name="connsiteX2" fmla="*/ 787400 w 2825750"/>
                <a:gd name="connsiteY2" fmla="*/ 0 h 95250"/>
                <a:gd name="connsiteX3" fmla="*/ 2825750 w 2825750"/>
                <a:gd name="connsiteY3" fmla="*/ 0 h 95250"/>
                <a:gd name="connsiteX0" fmla="*/ 0 w 2825750"/>
                <a:gd name="connsiteY0" fmla="*/ 101600 h 101600"/>
                <a:gd name="connsiteX1" fmla="*/ 609600 w 2825750"/>
                <a:gd name="connsiteY1" fmla="*/ 101600 h 101600"/>
                <a:gd name="connsiteX2" fmla="*/ 787400 w 2825750"/>
                <a:gd name="connsiteY2" fmla="*/ 6350 h 101600"/>
                <a:gd name="connsiteX3" fmla="*/ 2578100 w 2825750"/>
                <a:gd name="connsiteY3" fmla="*/ 0 h 101600"/>
                <a:gd name="connsiteX4" fmla="*/ 2825750 w 2825750"/>
                <a:gd name="connsiteY4" fmla="*/ 6350 h 101600"/>
                <a:gd name="connsiteX0" fmla="*/ 0 w 2825750"/>
                <a:gd name="connsiteY0" fmla="*/ 101600 h 101600"/>
                <a:gd name="connsiteX1" fmla="*/ 292100 w 2825750"/>
                <a:gd name="connsiteY1" fmla="*/ 101600 h 101600"/>
                <a:gd name="connsiteX2" fmla="*/ 609600 w 2825750"/>
                <a:gd name="connsiteY2" fmla="*/ 101600 h 101600"/>
                <a:gd name="connsiteX3" fmla="*/ 787400 w 2825750"/>
                <a:gd name="connsiteY3" fmla="*/ 6350 h 101600"/>
                <a:gd name="connsiteX4" fmla="*/ 2578100 w 2825750"/>
                <a:gd name="connsiteY4" fmla="*/ 0 h 101600"/>
                <a:gd name="connsiteX5" fmla="*/ 2825750 w 2825750"/>
                <a:gd name="connsiteY5" fmla="*/ 6350 h 101600"/>
                <a:gd name="connsiteX0" fmla="*/ 0 w 2533650"/>
                <a:gd name="connsiteY0" fmla="*/ 101600 h 101600"/>
                <a:gd name="connsiteX1" fmla="*/ 317500 w 2533650"/>
                <a:gd name="connsiteY1" fmla="*/ 101600 h 101600"/>
                <a:gd name="connsiteX2" fmla="*/ 495300 w 2533650"/>
                <a:gd name="connsiteY2" fmla="*/ 6350 h 101600"/>
                <a:gd name="connsiteX3" fmla="*/ 2286000 w 2533650"/>
                <a:gd name="connsiteY3" fmla="*/ 0 h 101600"/>
                <a:gd name="connsiteX4" fmla="*/ 2533650 w 2533650"/>
                <a:gd name="connsiteY4" fmla="*/ 6350 h 101600"/>
                <a:gd name="connsiteX0" fmla="*/ 0 w 2286000"/>
                <a:gd name="connsiteY0" fmla="*/ 101600 h 101600"/>
                <a:gd name="connsiteX1" fmla="*/ 317500 w 2286000"/>
                <a:gd name="connsiteY1" fmla="*/ 101600 h 101600"/>
                <a:gd name="connsiteX2" fmla="*/ 495300 w 2286000"/>
                <a:gd name="connsiteY2" fmla="*/ 6350 h 101600"/>
                <a:gd name="connsiteX3" fmla="*/ 2286000 w 2286000"/>
                <a:gd name="connsiteY3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101600">
                  <a:moveTo>
                    <a:pt x="0" y="101600"/>
                  </a:moveTo>
                  <a:lnTo>
                    <a:pt x="317500" y="101600"/>
                  </a:lnTo>
                  <a:lnTo>
                    <a:pt x="495300" y="6350"/>
                  </a:lnTo>
                  <a:lnTo>
                    <a:pt x="2286000" y="0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文本框 195"/>
          <p:cNvSpPr txBox="1"/>
          <p:nvPr/>
        </p:nvSpPr>
        <p:spPr>
          <a:xfrm>
            <a:off x="7168576" y="2051140"/>
            <a:ext cx="3310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600" dirty="0">
                <a:solidFill>
                  <a:srgbClr val="00B0F0"/>
                </a:solidFill>
              </a:rPr>
              <a:t>IIIIIIIIIIIIIIIIIIIIIIIIII</a:t>
            </a:r>
            <a:endParaRPr lang="zh-CN" altLang="en-US" sz="1200" b="1" spc="600" dirty="0">
              <a:solidFill>
                <a:srgbClr val="00B0F0"/>
              </a:solidFill>
            </a:endParaRPr>
          </a:p>
        </p:txBody>
      </p:sp>
      <p:grpSp>
        <p:nvGrpSpPr>
          <p:cNvPr id="197" name="组合 196"/>
          <p:cNvGrpSpPr/>
          <p:nvPr/>
        </p:nvGrpSpPr>
        <p:grpSpPr>
          <a:xfrm>
            <a:off x="4536222" y="3390276"/>
            <a:ext cx="3498850" cy="327025"/>
            <a:chOff x="4171950" y="4010025"/>
            <a:chExt cx="3498850" cy="327025"/>
          </a:xfrm>
        </p:grpSpPr>
        <p:sp>
          <p:nvSpPr>
            <p:cNvPr id="198" name="任意多边形 197"/>
            <p:cNvSpPr/>
            <p:nvPr/>
          </p:nvSpPr>
          <p:spPr>
            <a:xfrm>
              <a:off x="4171950" y="4010025"/>
              <a:ext cx="3498850" cy="327025"/>
            </a:xfrm>
            <a:custGeom>
              <a:avLst/>
              <a:gdLst>
                <a:gd name="connsiteX0" fmla="*/ 0 w 3498850"/>
                <a:gd name="connsiteY0" fmla="*/ 0 h 327025"/>
                <a:gd name="connsiteX1" fmla="*/ 3498850 w 3498850"/>
                <a:gd name="connsiteY1" fmla="*/ 0 h 327025"/>
                <a:gd name="connsiteX2" fmla="*/ 3336925 w 3498850"/>
                <a:gd name="connsiteY2" fmla="*/ 95250 h 327025"/>
                <a:gd name="connsiteX3" fmla="*/ 2825750 w 3498850"/>
                <a:gd name="connsiteY3" fmla="*/ 95250 h 327025"/>
                <a:gd name="connsiteX4" fmla="*/ 2327275 w 3498850"/>
                <a:gd name="connsiteY4" fmla="*/ 327025 h 327025"/>
                <a:gd name="connsiteX5" fmla="*/ 1460500 w 3498850"/>
                <a:gd name="connsiteY5" fmla="*/ 327025 h 327025"/>
                <a:gd name="connsiteX6" fmla="*/ 1193800 w 3498850"/>
                <a:gd name="connsiteY6" fmla="*/ 228600 h 327025"/>
                <a:gd name="connsiteX7" fmla="*/ 187325 w 3498850"/>
                <a:gd name="connsiteY7" fmla="*/ 228600 h 327025"/>
                <a:gd name="connsiteX8" fmla="*/ 0 w 3498850"/>
                <a:gd name="connsiteY8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8850" h="327025">
                  <a:moveTo>
                    <a:pt x="0" y="0"/>
                  </a:moveTo>
                  <a:lnTo>
                    <a:pt x="3498850" y="0"/>
                  </a:lnTo>
                  <a:lnTo>
                    <a:pt x="3336925" y="95250"/>
                  </a:lnTo>
                  <a:lnTo>
                    <a:pt x="2825750" y="95250"/>
                  </a:lnTo>
                  <a:lnTo>
                    <a:pt x="2327275" y="327025"/>
                  </a:lnTo>
                  <a:lnTo>
                    <a:pt x="1460500" y="327025"/>
                  </a:lnTo>
                  <a:lnTo>
                    <a:pt x="1193800" y="228600"/>
                  </a:lnTo>
                  <a:lnTo>
                    <a:pt x="187325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4674186" y="401002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0" name="文本框 199"/>
          <p:cNvSpPr txBox="1"/>
          <p:nvPr/>
        </p:nvSpPr>
        <p:spPr>
          <a:xfrm>
            <a:off x="4870702" y="2139363"/>
            <a:ext cx="55707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感谢您的聆听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4137568" y="2257994"/>
            <a:ext cx="6959166" cy="1139240"/>
            <a:chOff x="4148079" y="2379980"/>
            <a:chExt cx="6959166" cy="1139240"/>
          </a:xfrm>
        </p:grpSpPr>
        <p:cxnSp>
          <p:nvCxnSpPr>
            <p:cNvPr id="202" name="直接连接符 201"/>
            <p:cNvCxnSpPr/>
            <p:nvPr/>
          </p:nvCxnSpPr>
          <p:spPr>
            <a:xfrm flipV="1">
              <a:off x="4148079" y="2379980"/>
              <a:ext cx="6959166" cy="2617"/>
            </a:xfrm>
            <a:prstGeom prst="line">
              <a:avLst/>
            </a:pr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</p:cxnSp>
        <p:cxnSp>
          <p:nvCxnSpPr>
            <p:cNvPr id="203" name="直接连接符 202"/>
            <p:cNvCxnSpPr/>
            <p:nvPr/>
          </p:nvCxnSpPr>
          <p:spPr>
            <a:xfrm flipV="1">
              <a:off x="4148079" y="3516603"/>
              <a:ext cx="6959166" cy="2617"/>
            </a:xfrm>
            <a:prstGeom prst="line">
              <a:avLst/>
            </a:pr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  <a:headEnd/>
              <a:tailEnd/>
            </a:ln>
          </p:spPr>
        </p:cxn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80B350A2-AC4F-4337-A17F-ACCC477D9BD7}"/>
              </a:ext>
            </a:extLst>
          </p:cNvPr>
          <p:cNvSpPr txBox="1"/>
          <p:nvPr/>
        </p:nvSpPr>
        <p:spPr>
          <a:xfrm>
            <a:off x="7336572" y="3598103"/>
            <a:ext cx="390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spc="-300" dirty="0">
                <a:solidFill>
                  <a:srgbClr val="46F4F6"/>
                </a:solidFill>
                <a:latin typeface="BankGothic Lt BT" panose="020B0607020203060204" pitchFamily="34" charset="0"/>
                <a:ea typeface="思源黑体 CN Heavy" panose="020B0A00000000000000" pitchFamily="34" charset="-122"/>
              </a:rPr>
              <a:t>Cipher Graph Protocol</a:t>
            </a:r>
          </a:p>
        </p:txBody>
      </p:sp>
      <p:sp>
        <p:nvSpPr>
          <p:cNvPr id="208" name="TextBox 38"/>
          <p:cNvSpPr>
            <a:spLocks noChangeArrowheads="1"/>
          </p:cNvSpPr>
          <p:nvPr/>
        </p:nvSpPr>
        <p:spPr bwMode="auto">
          <a:xfrm>
            <a:off x="6124852" y="4703658"/>
            <a:ext cx="3062444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+mj-ea"/>
                <a:ea typeface="字魂58号-创中黑-Regular" panose="00000500000000000000" pitchFamily="2" charset="-122"/>
                <a:cs typeface="+mn-ea"/>
              </a:rPr>
              <a:t>CGP LAB</a:t>
            </a:r>
            <a:endParaRPr lang="zh-CN" altLang="en-US" sz="20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553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2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4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3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build="p"/>
      <p:bldP spid="196" grpId="1" build="p"/>
      <p:bldP spid="196" grpId="2" build="p"/>
      <p:bldP spid="196" grpId="3" build="p"/>
      <p:bldP spid="196" grpId="4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图片 30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/>
          <a:stretch/>
        </p:blipFill>
        <p:spPr>
          <a:xfrm>
            <a:off x="0" y="0"/>
            <a:ext cx="9089298" cy="6858000"/>
          </a:xfrm>
          <a:prstGeom prst="rect">
            <a:avLst/>
          </a:prstGeom>
        </p:spPr>
      </p:pic>
      <p:grpSp>
        <p:nvGrpSpPr>
          <p:cNvPr id="307" name="组合 306"/>
          <p:cNvGrpSpPr/>
          <p:nvPr/>
        </p:nvGrpSpPr>
        <p:grpSpPr>
          <a:xfrm>
            <a:off x="812609" y="1163360"/>
            <a:ext cx="3930650" cy="3930650"/>
            <a:chOff x="4130675" y="1463675"/>
            <a:chExt cx="3930650" cy="3930650"/>
          </a:xfrm>
        </p:grpSpPr>
        <p:sp>
          <p:nvSpPr>
            <p:cNvPr id="308" name="椭圆 307"/>
            <p:cNvSpPr/>
            <p:nvPr/>
          </p:nvSpPr>
          <p:spPr>
            <a:xfrm>
              <a:off x="4130675" y="1463675"/>
              <a:ext cx="3930650" cy="3930650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4286250" y="1619250"/>
              <a:ext cx="3619501" cy="361950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0" name="椭圆 309"/>
          <p:cNvSpPr/>
          <p:nvPr/>
        </p:nvSpPr>
        <p:spPr>
          <a:xfrm>
            <a:off x="1249172" y="1599923"/>
            <a:ext cx="3057525" cy="3057525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1" name="组合 310"/>
          <p:cNvGrpSpPr/>
          <p:nvPr/>
        </p:nvGrpSpPr>
        <p:grpSpPr>
          <a:xfrm>
            <a:off x="1070366" y="1421117"/>
            <a:ext cx="3415136" cy="3415136"/>
            <a:chOff x="4388432" y="1721432"/>
            <a:chExt cx="3415136" cy="3415136"/>
          </a:xfrm>
        </p:grpSpPr>
        <p:sp>
          <p:nvSpPr>
            <p:cNvPr id="312" name="空心弧 311"/>
            <p:cNvSpPr/>
            <p:nvPr/>
          </p:nvSpPr>
          <p:spPr>
            <a:xfrm rot="12266387">
              <a:off x="4388432" y="1721432"/>
              <a:ext cx="3415136" cy="3415136"/>
            </a:xfrm>
            <a:prstGeom prst="blockArc">
              <a:avLst>
                <a:gd name="adj1" fmla="val 12056633"/>
                <a:gd name="adj2" fmla="val 12050576"/>
                <a:gd name="adj3" fmla="val 198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3" name="空心弧 312"/>
            <p:cNvSpPr/>
            <p:nvPr/>
          </p:nvSpPr>
          <p:spPr>
            <a:xfrm rot="12266387">
              <a:off x="4388432" y="1721432"/>
              <a:ext cx="3415136" cy="3415136"/>
            </a:xfrm>
            <a:prstGeom prst="blockArc">
              <a:avLst>
                <a:gd name="adj1" fmla="val 10800000"/>
                <a:gd name="adj2" fmla="val 12050576"/>
                <a:gd name="adj3" fmla="val 198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1070366" y="1421117"/>
            <a:ext cx="3415136" cy="3415136"/>
            <a:chOff x="4388432" y="1721432"/>
            <a:chExt cx="3415136" cy="3415136"/>
          </a:xfrm>
        </p:grpSpPr>
        <p:sp>
          <p:nvSpPr>
            <p:cNvPr id="315" name="空心弧 314"/>
            <p:cNvSpPr/>
            <p:nvPr/>
          </p:nvSpPr>
          <p:spPr>
            <a:xfrm rot="14748100">
              <a:off x="4388432" y="1721432"/>
              <a:ext cx="3415136" cy="3415136"/>
            </a:xfrm>
            <a:prstGeom prst="blockArc">
              <a:avLst>
                <a:gd name="adj1" fmla="val 11882396"/>
                <a:gd name="adj2" fmla="val 11855317"/>
                <a:gd name="adj3" fmla="val 234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6" name="空心弧 315"/>
            <p:cNvSpPr/>
            <p:nvPr/>
          </p:nvSpPr>
          <p:spPr>
            <a:xfrm rot="14748100">
              <a:off x="4388432" y="1721432"/>
              <a:ext cx="3415136" cy="3415136"/>
            </a:xfrm>
            <a:prstGeom prst="blockArc">
              <a:avLst>
                <a:gd name="adj1" fmla="val 10800000"/>
                <a:gd name="adj2" fmla="val 11855317"/>
                <a:gd name="adj3" fmla="val 23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1002027" y="1352778"/>
            <a:ext cx="3551814" cy="3551814"/>
            <a:chOff x="4320093" y="1653093"/>
            <a:chExt cx="3551814" cy="3551814"/>
          </a:xfrm>
        </p:grpSpPr>
        <p:sp>
          <p:nvSpPr>
            <p:cNvPr id="318" name="空心弧 317"/>
            <p:cNvSpPr/>
            <p:nvPr/>
          </p:nvSpPr>
          <p:spPr>
            <a:xfrm rot="19607312">
              <a:off x="4320093" y="1653093"/>
              <a:ext cx="3551814" cy="3551814"/>
            </a:xfrm>
            <a:prstGeom prst="blockArc">
              <a:avLst>
                <a:gd name="adj1" fmla="val 12565105"/>
                <a:gd name="adj2" fmla="val 12562043"/>
                <a:gd name="adj3" fmla="val 208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9" name="空心弧 318"/>
            <p:cNvSpPr/>
            <p:nvPr/>
          </p:nvSpPr>
          <p:spPr>
            <a:xfrm rot="19607312">
              <a:off x="4320093" y="1653093"/>
              <a:ext cx="3551814" cy="3551814"/>
            </a:xfrm>
            <a:prstGeom prst="blockArc">
              <a:avLst>
                <a:gd name="adj1" fmla="val 10800000"/>
                <a:gd name="adj2" fmla="val 12562043"/>
                <a:gd name="adj3" fmla="val 208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1116151" y="1466902"/>
            <a:ext cx="3323566" cy="3323566"/>
            <a:chOff x="4434217" y="1767217"/>
            <a:chExt cx="3323566" cy="3323566"/>
          </a:xfrm>
        </p:grpSpPr>
        <p:sp>
          <p:nvSpPr>
            <p:cNvPr id="321" name="空心弧 320"/>
            <p:cNvSpPr/>
            <p:nvPr/>
          </p:nvSpPr>
          <p:spPr>
            <a:xfrm rot="20846897">
              <a:off x="4434217" y="1767217"/>
              <a:ext cx="3323566" cy="3323566"/>
            </a:xfrm>
            <a:prstGeom prst="blockArc">
              <a:avLst>
                <a:gd name="adj1" fmla="val 15583287"/>
                <a:gd name="adj2" fmla="val 15572066"/>
                <a:gd name="adj3" fmla="val 270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2" name="空心弧 321"/>
            <p:cNvSpPr/>
            <p:nvPr/>
          </p:nvSpPr>
          <p:spPr>
            <a:xfrm rot="20846897">
              <a:off x="4434217" y="1767217"/>
              <a:ext cx="3323566" cy="3323566"/>
            </a:xfrm>
            <a:prstGeom prst="blockArc">
              <a:avLst>
                <a:gd name="adj1" fmla="val 10800000"/>
                <a:gd name="adj2" fmla="val 15572066"/>
                <a:gd name="adj3" fmla="val 270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1392366" y="1743117"/>
            <a:ext cx="2771136" cy="2771136"/>
            <a:chOff x="4710432" y="2043432"/>
            <a:chExt cx="2771136" cy="2771136"/>
          </a:xfrm>
        </p:grpSpPr>
        <p:sp>
          <p:nvSpPr>
            <p:cNvPr id="324" name="空心弧 323"/>
            <p:cNvSpPr/>
            <p:nvPr/>
          </p:nvSpPr>
          <p:spPr>
            <a:xfrm rot="1544017">
              <a:off x="4710432" y="2043432"/>
              <a:ext cx="2771136" cy="2771136"/>
            </a:xfrm>
            <a:prstGeom prst="blockArc">
              <a:avLst>
                <a:gd name="adj1" fmla="val 12127693"/>
                <a:gd name="adj2" fmla="val 12115362"/>
                <a:gd name="adj3" fmla="val 291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5" name="空心弧 324"/>
            <p:cNvSpPr/>
            <p:nvPr/>
          </p:nvSpPr>
          <p:spPr>
            <a:xfrm rot="1544017">
              <a:off x="4710432" y="2043432"/>
              <a:ext cx="2771136" cy="2771136"/>
            </a:xfrm>
            <a:prstGeom prst="blockArc">
              <a:avLst>
                <a:gd name="adj1" fmla="val 10800000"/>
                <a:gd name="adj2" fmla="val 12115362"/>
                <a:gd name="adj3" fmla="val 29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1495532" y="1846283"/>
            <a:ext cx="2564804" cy="2564804"/>
            <a:chOff x="4813598" y="2146598"/>
            <a:chExt cx="2564804" cy="2564804"/>
          </a:xfrm>
        </p:grpSpPr>
        <p:grpSp>
          <p:nvGrpSpPr>
            <p:cNvPr id="327" name="组合 326"/>
            <p:cNvGrpSpPr/>
            <p:nvPr/>
          </p:nvGrpSpPr>
          <p:grpSpPr>
            <a:xfrm>
              <a:off x="4813598" y="2146598"/>
              <a:ext cx="2564804" cy="2564804"/>
              <a:chOff x="4813598" y="2146598"/>
              <a:chExt cx="2564804" cy="2564804"/>
            </a:xfrm>
          </p:grpSpPr>
          <p:sp>
            <p:nvSpPr>
              <p:cNvPr id="331" name="空心弧 330"/>
              <p:cNvSpPr/>
              <p:nvPr/>
            </p:nvSpPr>
            <p:spPr>
              <a:xfrm rot="2432904">
                <a:off x="4813598" y="2146598"/>
                <a:ext cx="2564804" cy="2564804"/>
              </a:xfrm>
              <a:prstGeom prst="blockArc">
                <a:avLst>
                  <a:gd name="adj1" fmla="val 19483483"/>
                  <a:gd name="adj2" fmla="val 19482871"/>
                  <a:gd name="adj3" fmla="val 2925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空心弧 331"/>
              <p:cNvSpPr/>
              <p:nvPr/>
            </p:nvSpPr>
            <p:spPr>
              <a:xfrm rot="2432904">
                <a:off x="4813598" y="2146598"/>
                <a:ext cx="2564804" cy="2564804"/>
              </a:xfrm>
              <a:prstGeom prst="blockArc">
                <a:avLst>
                  <a:gd name="adj1" fmla="val 10800000"/>
                  <a:gd name="adj2" fmla="val 19482871"/>
                  <a:gd name="adj3" fmla="val 2925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8" name="组合 327"/>
            <p:cNvGrpSpPr/>
            <p:nvPr/>
          </p:nvGrpSpPr>
          <p:grpSpPr>
            <a:xfrm>
              <a:off x="4813598" y="2146598"/>
              <a:ext cx="2564804" cy="2564804"/>
              <a:chOff x="4813598" y="2146598"/>
              <a:chExt cx="2564804" cy="2564804"/>
            </a:xfrm>
          </p:grpSpPr>
          <p:sp>
            <p:nvSpPr>
              <p:cNvPr id="329" name="空心弧 328"/>
              <p:cNvSpPr/>
              <p:nvPr/>
            </p:nvSpPr>
            <p:spPr>
              <a:xfrm rot="11850303">
                <a:off x="4813598" y="2146598"/>
                <a:ext cx="2564804" cy="2564804"/>
              </a:xfrm>
              <a:prstGeom prst="blockArc">
                <a:avLst>
                  <a:gd name="adj1" fmla="val 12372886"/>
                  <a:gd name="adj2" fmla="val 12342434"/>
                  <a:gd name="adj3" fmla="val 29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空心弧 329"/>
              <p:cNvSpPr/>
              <p:nvPr/>
            </p:nvSpPr>
            <p:spPr>
              <a:xfrm rot="11850303">
                <a:off x="4813598" y="2146598"/>
                <a:ext cx="2564804" cy="2564804"/>
              </a:xfrm>
              <a:prstGeom prst="blockArc">
                <a:avLst>
                  <a:gd name="adj1" fmla="val 10800000"/>
                  <a:gd name="adj2" fmla="val 12342434"/>
                  <a:gd name="adj3" fmla="val 297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3" name="组合 332"/>
          <p:cNvGrpSpPr/>
          <p:nvPr/>
        </p:nvGrpSpPr>
        <p:grpSpPr>
          <a:xfrm>
            <a:off x="1655499" y="2006250"/>
            <a:ext cx="2244870" cy="2244870"/>
            <a:chOff x="4973565" y="2306565"/>
            <a:chExt cx="2244870" cy="2244870"/>
          </a:xfrm>
        </p:grpSpPr>
        <p:sp>
          <p:nvSpPr>
            <p:cNvPr id="334" name="空心弧 333"/>
            <p:cNvSpPr/>
            <p:nvPr/>
          </p:nvSpPr>
          <p:spPr>
            <a:xfrm rot="6417706">
              <a:off x="4973565" y="2306565"/>
              <a:ext cx="2244870" cy="2244870"/>
            </a:xfrm>
            <a:prstGeom prst="blockArc">
              <a:avLst>
                <a:gd name="adj1" fmla="val 6068719"/>
                <a:gd name="adj2" fmla="val 6051045"/>
                <a:gd name="adj3" fmla="val 110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5" name="空心弧 334"/>
            <p:cNvSpPr/>
            <p:nvPr/>
          </p:nvSpPr>
          <p:spPr>
            <a:xfrm rot="6417706">
              <a:off x="4973565" y="2306565"/>
              <a:ext cx="2244870" cy="2244870"/>
            </a:xfrm>
            <a:prstGeom prst="blockArc">
              <a:avLst>
                <a:gd name="adj1" fmla="val 10800000"/>
                <a:gd name="adj2" fmla="val 6051045"/>
                <a:gd name="adj3" fmla="val 110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6" name="组合 335"/>
          <p:cNvGrpSpPr/>
          <p:nvPr/>
        </p:nvGrpSpPr>
        <p:grpSpPr>
          <a:xfrm>
            <a:off x="638570" y="996038"/>
            <a:ext cx="4278728" cy="4265294"/>
            <a:chOff x="3945398" y="1296353"/>
            <a:chExt cx="4278728" cy="4265294"/>
          </a:xfrm>
          <a:solidFill>
            <a:srgbClr val="00B0F0"/>
          </a:solidFill>
        </p:grpSpPr>
        <p:sp>
          <p:nvSpPr>
            <p:cNvPr id="337" name="椭圆 336"/>
            <p:cNvSpPr>
              <a:spLocks noChangeAspect="1"/>
            </p:cNvSpPr>
            <p:nvPr/>
          </p:nvSpPr>
          <p:spPr>
            <a:xfrm rot="5400000">
              <a:off x="8164972" y="34099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5400000">
              <a:off x="3945398" y="34099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>
              <a:off x="6055185" y="129635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>
              <a:off x="6055185" y="551592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8100000">
              <a:off x="7562292" y="49006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8100000">
              <a:off x="4578602" y="19169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2700000">
              <a:off x="7564985" y="191429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2700000">
              <a:off x="4581295" y="489798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6300000">
              <a:off x="8101381" y="395354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6300000">
              <a:off x="4025585" y="286144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00000">
              <a:off x="6610522" y="136591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00000">
              <a:off x="5518416" y="544171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000000">
              <a:off x="7133407" y="523749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000000">
              <a:off x="5023620" y="158324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3600000">
              <a:off x="7908941" y="235357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3600000">
              <a:off x="4254683" y="446335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7200000">
              <a:off x="7890591" y="445984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7200000">
              <a:off x="4236333" y="235005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800000">
              <a:off x="7120260" y="157452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800000">
              <a:off x="5010473" y="522878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9900000">
              <a:off x="6623289" y="544951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9900000">
              <a:off x="5531183" y="13737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4500000">
              <a:off x="8118813" y="286457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4500000">
              <a:off x="4043017" y="395668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5875706">
              <a:off x="8148898" y="369907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5875706">
              <a:off x="3969658" y="311704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475706">
              <a:off x="6350819" y="131466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475706">
              <a:off x="5768787" y="549390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8575706">
              <a:off x="7346352" y="509241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8575706">
              <a:off x="4802742" y="17256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3175706">
              <a:off x="7760950" y="213495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3175706">
              <a:off x="4394222" y="467856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6775706">
              <a:off x="8010931" y="422870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0" name="椭圆 369"/>
            <p:cNvSpPr>
              <a:spLocks noChangeAspect="1"/>
            </p:cNvSpPr>
            <p:nvPr/>
          </p:nvSpPr>
          <p:spPr>
            <a:xfrm rot="6775706">
              <a:off x="4124737" y="258483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1" name="椭圆 370"/>
            <p:cNvSpPr>
              <a:spLocks noChangeAspect="1"/>
            </p:cNvSpPr>
            <p:nvPr/>
          </p:nvSpPr>
          <p:spPr>
            <a:xfrm rot="1375706">
              <a:off x="6891251" y="146016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2" name="椭圆 371"/>
            <p:cNvSpPr>
              <a:spLocks noChangeAspect="1"/>
            </p:cNvSpPr>
            <p:nvPr/>
          </p:nvSpPr>
          <p:spPr>
            <a:xfrm rot="1375706">
              <a:off x="5247385" y="5346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3" name="椭圆 372"/>
            <p:cNvSpPr>
              <a:spLocks noChangeAspect="1"/>
            </p:cNvSpPr>
            <p:nvPr/>
          </p:nvSpPr>
          <p:spPr>
            <a:xfrm rot="9475706">
              <a:off x="6875108" y="53668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4" name="椭圆 373"/>
            <p:cNvSpPr>
              <a:spLocks noChangeAspect="1"/>
            </p:cNvSpPr>
            <p:nvPr/>
          </p:nvSpPr>
          <p:spPr>
            <a:xfrm rot="9475706">
              <a:off x="5289542" y="145651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5" name="椭圆 374"/>
            <p:cNvSpPr>
              <a:spLocks noChangeAspect="1"/>
            </p:cNvSpPr>
            <p:nvPr/>
          </p:nvSpPr>
          <p:spPr>
            <a:xfrm rot="4075706">
              <a:off x="8041027" y="261747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rot="4075706">
              <a:off x="4130683" y="420303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rot="7675706">
              <a:off x="7732320" y="470108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8" name="椭圆 377"/>
            <p:cNvSpPr>
              <a:spLocks noChangeAspect="1"/>
            </p:cNvSpPr>
            <p:nvPr/>
          </p:nvSpPr>
          <p:spPr>
            <a:xfrm rot="7675706">
              <a:off x="4404008" y="210740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9" name="椭圆 378"/>
            <p:cNvSpPr>
              <a:spLocks noChangeAspect="1"/>
            </p:cNvSpPr>
            <p:nvPr/>
          </p:nvSpPr>
          <p:spPr>
            <a:xfrm rot="2275706">
              <a:off x="7367342" y="173708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0" name="椭圆 379"/>
            <p:cNvSpPr>
              <a:spLocks noChangeAspect="1"/>
            </p:cNvSpPr>
            <p:nvPr/>
          </p:nvSpPr>
          <p:spPr>
            <a:xfrm rot="2275706">
              <a:off x="4773668" y="506539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1" name="椭圆 380"/>
            <p:cNvSpPr>
              <a:spLocks noChangeAspect="1"/>
            </p:cNvSpPr>
            <p:nvPr/>
          </p:nvSpPr>
          <p:spPr>
            <a:xfrm rot="10375706">
              <a:off x="6340622" y="550648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2" name="椭圆 381"/>
            <p:cNvSpPr>
              <a:spLocks noChangeAspect="1"/>
            </p:cNvSpPr>
            <p:nvPr/>
          </p:nvSpPr>
          <p:spPr>
            <a:xfrm rot="10375706">
              <a:off x="5821154" y="131900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3" name="椭圆 382"/>
            <p:cNvSpPr>
              <a:spLocks noChangeAspect="1"/>
            </p:cNvSpPr>
            <p:nvPr/>
          </p:nvSpPr>
          <p:spPr>
            <a:xfrm rot="4975706">
              <a:off x="8178406" y="315254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84" name="椭圆 383"/>
            <p:cNvSpPr>
              <a:spLocks noChangeAspect="1"/>
            </p:cNvSpPr>
            <p:nvPr/>
          </p:nvSpPr>
          <p:spPr>
            <a:xfrm rot="4975706">
              <a:off x="3990930" y="367201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385" name="文本框 384"/>
          <p:cNvSpPr txBox="1"/>
          <p:nvPr/>
        </p:nvSpPr>
        <p:spPr>
          <a:xfrm>
            <a:off x="1787920" y="2543910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978209" y="1040807"/>
            <a:ext cx="6162268" cy="346840"/>
            <a:chOff x="4907871" y="1239265"/>
            <a:chExt cx="6508750" cy="346840"/>
          </a:xfrm>
        </p:grpSpPr>
        <p:grpSp>
          <p:nvGrpSpPr>
            <p:cNvPr id="387" name="组合 386"/>
            <p:cNvGrpSpPr/>
            <p:nvPr/>
          </p:nvGrpSpPr>
          <p:grpSpPr>
            <a:xfrm flipH="1">
              <a:off x="4907871" y="1239265"/>
              <a:ext cx="6508750" cy="171450"/>
              <a:chOff x="3746500" y="2641600"/>
              <a:chExt cx="6508750" cy="171450"/>
            </a:xfrm>
          </p:grpSpPr>
          <p:sp>
            <p:nvSpPr>
              <p:cNvPr id="388" name="任意多边形 387"/>
              <p:cNvSpPr/>
              <p:nvPr/>
            </p:nvSpPr>
            <p:spPr>
              <a:xfrm>
                <a:off x="3746500" y="2641600"/>
                <a:ext cx="6508750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8750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508750" y="57150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任意多边形 388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0" name="文本框 389"/>
            <p:cNvSpPr txBox="1"/>
            <p:nvPr/>
          </p:nvSpPr>
          <p:spPr>
            <a:xfrm flipH="1">
              <a:off x="5249269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392" name="文本框 391"/>
          <p:cNvSpPr txBox="1"/>
          <p:nvPr/>
        </p:nvSpPr>
        <p:spPr>
          <a:xfrm>
            <a:off x="4937766" y="615116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项目背景</a:t>
            </a:r>
          </a:p>
        </p:txBody>
      </p:sp>
      <p:grpSp>
        <p:nvGrpSpPr>
          <p:cNvPr id="393" name="组合 392"/>
          <p:cNvGrpSpPr/>
          <p:nvPr/>
        </p:nvGrpSpPr>
        <p:grpSpPr>
          <a:xfrm>
            <a:off x="5318936" y="1852454"/>
            <a:ext cx="5839679" cy="346840"/>
            <a:chOff x="5248598" y="1239265"/>
            <a:chExt cx="6168023" cy="346840"/>
          </a:xfrm>
        </p:grpSpPr>
        <p:grpSp>
          <p:nvGrpSpPr>
            <p:cNvPr id="394" name="组合 393"/>
            <p:cNvGrpSpPr/>
            <p:nvPr/>
          </p:nvGrpSpPr>
          <p:grpSpPr>
            <a:xfrm flipH="1">
              <a:off x="5248598" y="1239265"/>
              <a:ext cx="6168023" cy="171450"/>
              <a:chOff x="3746500" y="2641600"/>
              <a:chExt cx="6168023" cy="171450"/>
            </a:xfrm>
          </p:grpSpPr>
          <p:sp>
            <p:nvSpPr>
              <p:cNvPr id="396" name="任意多边形 395"/>
              <p:cNvSpPr/>
              <p:nvPr/>
            </p:nvSpPr>
            <p:spPr>
              <a:xfrm>
                <a:off x="3746500" y="2641600"/>
                <a:ext cx="6168023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168023"/>
                  <a:gd name="connsiteY0" fmla="*/ 95250 h 171450"/>
                  <a:gd name="connsiteX1" fmla="*/ 584200 w 6168023"/>
                  <a:gd name="connsiteY1" fmla="*/ 95250 h 171450"/>
                  <a:gd name="connsiteX2" fmla="*/ 679450 w 6168023"/>
                  <a:gd name="connsiteY2" fmla="*/ 0 h 171450"/>
                  <a:gd name="connsiteX3" fmla="*/ 1346200 w 6168023"/>
                  <a:gd name="connsiteY3" fmla="*/ 0 h 171450"/>
                  <a:gd name="connsiteX4" fmla="*/ 1517650 w 6168023"/>
                  <a:gd name="connsiteY4" fmla="*/ 171450 h 171450"/>
                  <a:gd name="connsiteX5" fmla="*/ 3028950 w 6168023"/>
                  <a:gd name="connsiteY5" fmla="*/ 171450 h 171450"/>
                  <a:gd name="connsiteX6" fmla="*/ 3143250 w 6168023"/>
                  <a:gd name="connsiteY6" fmla="*/ 57150 h 171450"/>
                  <a:gd name="connsiteX7" fmla="*/ 6168023 w 6168023"/>
                  <a:gd name="connsiteY7" fmla="*/ 53673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8023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168023" y="53673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任意多边形 396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5" name="文本框 394"/>
            <p:cNvSpPr txBox="1"/>
            <p:nvPr/>
          </p:nvSpPr>
          <p:spPr>
            <a:xfrm flipH="1">
              <a:off x="5364389" y="1309106"/>
              <a:ext cx="29887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398" name="文本框 397"/>
          <p:cNvSpPr txBox="1"/>
          <p:nvPr/>
        </p:nvSpPr>
        <p:spPr>
          <a:xfrm>
            <a:off x="5278229" y="1426763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项目介绍</a:t>
            </a:r>
          </a:p>
        </p:txBody>
      </p:sp>
      <p:grpSp>
        <p:nvGrpSpPr>
          <p:cNvPr id="399" name="组合 398"/>
          <p:cNvGrpSpPr/>
          <p:nvPr/>
        </p:nvGrpSpPr>
        <p:grpSpPr>
          <a:xfrm>
            <a:off x="5444612" y="2695683"/>
            <a:ext cx="5720693" cy="346840"/>
            <a:chOff x="5374274" y="1239265"/>
            <a:chExt cx="6042347" cy="346840"/>
          </a:xfrm>
        </p:grpSpPr>
        <p:grpSp>
          <p:nvGrpSpPr>
            <p:cNvPr id="400" name="组合 399"/>
            <p:cNvGrpSpPr/>
            <p:nvPr/>
          </p:nvGrpSpPr>
          <p:grpSpPr>
            <a:xfrm flipH="1">
              <a:off x="5374274" y="1239265"/>
              <a:ext cx="6042347" cy="171450"/>
              <a:chOff x="3746500" y="2641600"/>
              <a:chExt cx="6042347" cy="171450"/>
            </a:xfrm>
          </p:grpSpPr>
          <p:sp>
            <p:nvSpPr>
              <p:cNvPr id="402" name="任意多边形 401"/>
              <p:cNvSpPr/>
              <p:nvPr/>
            </p:nvSpPr>
            <p:spPr>
              <a:xfrm>
                <a:off x="3746500" y="2641600"/>
                <a:ext cx="6042347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168023"/>
                  <a:gd name="connsiteY0" fmla="*/ 95250 h 171450"/>
                  <a:gd name="connsiteX1" fmla="*/ 584200 w 6168023"/>
                  <a:gd name="connsiteY1" fmla="*/ 95250 h 171450"/>
                  <a:gd name="connsiteX2" fmla="*/ 679450 w 6168023"/>
                  <a:gd name="connsiteY2" fmla="*/ 0 h 171450"/>
                  <a:gd name="connsiteX3" fmla="*/ 1346200 w 6168023"/>
                  <a:gd name="connsiteY3" fmla="*/ 0 h 171450"/>
                  <a:gd name="connsiteX4" fmla="*/ 1517650 w 6168023"/>
                  <a:gd name="connsiteY4" fmla="*/ 171450 h 171450"/>
                  <a:gd name="connsiteX5" fmla="*/ 3028950 w 6168023"/>
                  <a:gd name="connsiteY5" fmla="*/ 171450 h 171450"/>
                  <a:gd name="connsiteX6" fmla="*/ 3143250 w 6168023"/>
                  <a:gd name="connsiteY6" fmla="*/ 57150 h 171450"/>
                  <a:gd name="connsiteX7" fmla="*/ 6168023 w 6168023"/>
                  <a:gd name="connsiteY7" fmla="*/ 53673 h 171450"/>
                  <a:gd name="connsiteX0" fmla="*/ 0 w 6068349"/>
                  <a:gd name="connsiteY0" fmla="*/ 95250 h 171450"/>
                  <a:gd name="connsiteX1" fmla="*/ 584200 w 6068349"/>
                  <a:gd name="connsiteY1" fmla="*/ 95250 h 171450"/>
                  <a:gd name="connsiteX2" fmla="*/ 679450 w 6068349"/>
                  <a:gd name="connsiteY2" fmla="*/ 0 h 171450"/>
                  <a:gd name="connsiteX3" fmla="*/ 1346200 w 6068349"/>
                  <a:gd name="connsiteY3" fmla="*/ 0 h 171450"/>
                  <a:gd name="connsiteX4" fmla="*/ 1517650 w 6068349"/>
                  <a:gd name="connsiteY4" fmla="*/ 171450 h 171450"/>
                  <a:gd name="connsiteX5" fmla="*/ 3028950 w 6068349"/>
                  <a:gd name="connsiteY5" fmla="*/ 171450 h 171450"/>
                  <a:gd name="connsiteX6" fmla="*/ 3143250 w 6068349"/>
                  <a:gd name="connsiteY6" fmla="*/ 57150 h 171450"/>
                  <a:gd name="connsiteX7" fmla="*/ 6068349 w 6068349"/>
                  <a:gd name="connsiteY7" fmla="*/ 62340 h 171450"/>
                  <a:gd name="connsiteX0" fmla="*/ 0 w 6042347"/>
                  <a:gd name="connsiteY0" fmla="*/ 95250 h 171450"/>
                  <a:gd name="connsiteX1" fmla="*/ 584200 w 6042347"/>
                  <a:gd name="connsiteY1" fmla="*/ 95250 h 171450"/>
                  <a:gd name="connsiteX2" fmla="*/ 679450 w 6042347"/>
                  <a:gd name="connsiteY2" fmla="*/ 0 h 171450"/>
                  <a:gd name="connsiteX3" fmla="*/ 1346200 w 6042347"/>
                  <a:gd name="connsiteY3" fmla="*/ 0 h 171450"/>
                  <a:gd name="connsiteX4" fmla="*/ 1517650 w 6042347"/>
                  <a:gd name="connsiteY4" fmla="*/ 171450 h 171450"/>
                  <a:gd name="connsiteX5" fmla="*/ 3028950 w 6042347"/>
                  <a:gd name="connsiteY5" fmla="*/ 171450 h 171450"/>
                  <a:gd name="connsiteX6" fmla="*/ 3143250 w 6042347"/>
                  <a:gd name="connsiteY6" fmla="*/ 57150 h 171450"/>
                  <a:gd name="connsiteX7" fmla="*/ 6042347 w 6042347"/>
                  <a:gd name="connsiteY7" fmla="*/ 49339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42347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042347" y="49339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任意多边形 402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1" name="文本框 400"/>
            <p:cNvSpPr txBox="1"/>
            <p:nvPr/>
          </p:nvSpPr>
          <p:spPr>
            <a:xfrm flipH="1">
              <a:off x="5426393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04" name="文本框 403"/>
          <p:cNvSpPr txBox="1"/>
          <p:nvPr/>
        </p:nvSpPr>
        <p:spPr>
          <a:xfrm>
            <a:off x="5434126" y="2269992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协议流程</a:t>
            </a:r>
          </a:p>
        </p:txBody>
      </p:sp>
      <p:grpSp>
        <p:nvGrpSpPr>
          <p:cNvPr id="405" name="组合 404"/>
          <p:cNvGrpSpPr/>
          <p:nvPr/>
        </p:nvGrpSpPr>
        <p:grpSpPr>
          <a:xfrm>
            <a:off x="5318936" y="3522363"/>
            <a:ext cx="5839679" cy="346840"/>
            <a:chOff x="5248598" y="1239265"/>
            <a:chExt cx="6168023" cy="346840"/>
          </a:xfrm>
        </p:grpSpPr>
        <p:grpSp>
          <p:nvGrpSpPr>
            <p:cNvPr id="406" name="组合 405"/>
            <p:cNvGrpSpPr/>
            <p:nvPr/>
          </p:nvGrpSpPr>
          <p:grpSpPr>
            <a:xfrm flipH="1">
              <a:off x="5248598" y="1239265"/>
              <a:ext cx="6168023" cy="171450"/>
              <a:chOff x="3746500" y="2641600"/>
              <a:chExt cx="6168023" cy="171450"/>
            </a:xfrm>
          </p:grpSpPr>
          <p:sp>
            <p:nvSpPr>
              <p:cNvPr id="408" name="任意多边形 407"/>
              <p:cNvSpPr/>
              <p:nvPr/>
            </p:nvSpPr>
            <p:spPr>
              <a:xfrm>
                <a:off x="3746500" y="2641600"/>
                <a:ext cx="6168023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168023"/>
                  <a:gd name="connsiteY0" fmla="*/ 95250 h 171450"/>
                  <a:gd name="connsiteX1" fmla="*/ 584200 w 6168023"/>
                  <a:gd name="connsiteY1" fmla="*/ 95250 h 171450"/>
                  <a:gd name="connsiteX2" fmla="*/ 679450 w 6168023"/>
                  <a:gd name="connsiteY2" fmla="*/ 0 h 171450"/>
                  <a:gd name="connsiteX3" fmla="*/ 1346200 w 6168023"/>
                  <a:gd name="connsiteY3" fmla="*/ 0 h 171450"/>
                  <a:gd name="connsiteX4" fmla="*/ 1517650 w 6168023"/>
                  <a:gd name="connsiteY4" fmla="*/ 171450 h 171450"/>
                  <a:gd name="connsiteX5" fmla="*/ 3028950 w 6168023"/>
                  <a:gd name="connsiteY5" fmla="*/ 171450 h 171450"/>
                  <a:gd name="connsiteX6" fmla="*/ 3143250 w 6168023"/>
                  <a:gd name="connsiteY6" fmla="*/ 57150 h 171450"/>
                  <a:gd name="connsiteX7" fmla="*/ 6168023 w 6168023"/>
                  <a:gd name="connsiteY7" fmla="*/ 53673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8023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168023" y="53673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任意多边形 408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7" name="文本框 406"/>
            <p:cNvSpPr txBox="1"/>
            <p:nvPr/>
          </p:nvSpPr>
          <p:spPr>
            <a:xfrm flipH="1">
              <a:off x="5278146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10" name="文本框 409"/>
          <p:cNvSpPr txBox="1"/>
          <p:nvPr/>
        </p:nvSpPr>
        <p:spPr>
          <a:xfrm>
            <a:off x="5278229" y="3096672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合约能力</a:t>
            </a:r>
          </a:p>
        </p:txBody>
      </p:sp>
      <p:grpSp>
        <p:nvGrpSpPr>
          <p:cNvPr id="411" name="组合 410"/>
          <p:cNvGrpSpPr/>
          <p:nvPr/>
        </p:nvGrpSpPr>
        <p:grpSpPr>
          <a:xfrm>
            <a:off x="4978209" y="4359112"/>
            <a:ext cx="6162268" cy="346840"/>
            <a:chOff x="4907871" y="1239265"/>
            <a:chExt cx="6508750" cy="346840"/>
          </a:xfrm>
        </p:grpSpPr>
        <p:grpSp>
          <p:nvGrpSpPr>
            <p:cNvPr id="412" name="组合 411"/>
            <p:cNvGrpSpPr/>
            <p:nvPr/>
          </p:nvGrpSpPr>
          <p:grpSpPr>
            <a:xfrm flipH="1">
              <a:off x="4907871" y="1239265"/>
              <a:ext cx="6508750" cy="171450"/>
              <a:chOff x="3746500" y="2641600"/>
              <a:chExt cx="6508750" cy="171450"/>
            </a:xfrm>
          </p:grpSpPr>
          <p:sp>
            <p:nvSpPr>
              <p:cNvPr id="414" name="任意多边形 413"/>
              <p:cNvSpPr/>
              <p:nvPr/>
            </p:nvSpPr>
            <p:spPr>
              <a:xfrm>
                <a:off x="3746500" y="2641600"/>
                <a:ext cx="6508750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08750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508750" y="57150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任意多边形 414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3" name="文本框 412"/>
            <p:cNvSpPr txBox="1"/>
            <p:nvPr/>
          </p:nvSpPr>
          <p:spPr>
            <a:xfrm flipH="1">
              <a:off x="5249269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16" name="文本框 415"/>
          <p:cNvSpPr txBox="1"/>
          <p:nvPr/>
        </p:nvSpPr>
        <p:spPr>
          <a:xfrm>
            <a:off x="4937766" y="3933421"/>
            <a:ext cx="1731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整体架构</a:t>
            </a:r>
          </a:p>
        </p:txBody>
      </p:sp>
      <p:grpSp>
        <p:nvGrpSpPr>
          <p:cNvPr id="418" name="组合 417"/>
          <p:cNvGrpSpPr/>
          <p:nvPr/>
        </p:nvGrpSpPr>
        <p:grpSpPr>
          <a:xfrm>
            <a:off x="4619723" y="5176941"/>
            <a:ext cx="6501670" cy="346840"/>
            <a:chOff x="4549385" y="1239265"/>
            <a:chExt cx="6867236" cy="346840"/>
          </a:xfrm>
        </p:grpSpPr>
        <p:grpSp>
          <p:nvGrpSpPr>
            <p:cNvPr id="419" name="组合 418"/>
            <p:cNvGrpSpPr/>
            <p:nvPr/>
          </p:nvGrpSpPr>
          <p:grpSpPr>
            <a:xfrm flipH="1">
              <a:off x="4549385" y="1239265"/>
              <a:ext cx="6867236" cy="171450"/>
              <a:chOff x="3746500" y="2641600"/>
              <a:chExt cx="6867236" cy="171450"/>
            </a:xfrm>
          </p:grpSpPr>
          <p:sp>
            <p:nvSpPr>
              <p:cNvPr id="421" name="任意多边形 420"/>
              <p:cNvSpPr/>
              <p:nvPr/>
            </p:nvSpPr>
            <p:spPr>
              <a:xfrm>
                <a:off x="3746500" y="2641600"/>
                <a:ext cx="6867236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867236"/>
                  <a:gd name="connsiteY0" fmla="*/ 95250 h 171450"/>
                  <a:gd name="connsiteX1" fmla="*/ 584200 w 6867236"/>
                  <a:gd name="connsiteY1" fmla="*/ 95250 h 171450"/>
                  <a:gd name="connsiteX2" fmla="*/ 679450 w 6867236"/>
                  <a:gd name="connsiteY2" fmla="*/ 0 h 171450"/>
                  <a:gd name="connsiteX3" fmla="*/ 1346200 w 6867236"/>
                  <a:gd name="connsiteY3" fmla="*/ 0 h 171450"/>
                  <a:gd name="connsiteX4" fmla="*/ 1517650 w 6867236"/>
                  <a:gd name="connsiteY4" fmla="*/ 171450 h 171450"/>
                  <a:gd name="connsiteX5" fmla="*/ 3028950 w 6867236"/>
                  <a:gd name="connsiteY5" fmla="*/ 171450 h 171450"/>
                  <a:gd name="connsiteX6" fmla="*/ 3143250 w 6867236"/>
                  <a:gd name="connsiteY6" fmla="*/ 57150 h 171450"/>
                  <a:gd name="connsiteX7" fmla="*/ 6867236 w 6867236"/>
                  <a:gd name="connsiteY7" fmla="*/ 571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7236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6867236" y="57150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任意多边形 421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0" name="文本框 419"/>
            <p:cNvSpPr txBox="1"/>
            <p:nvPr/>
          </p:nvSpPr>
          <p:spPr>
            <a:xfrm flipH="1">
              <a:off x="5194928" y="1309106"/>
              <a:ext cx="2912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4601461" y="4751250"/>
            <a:ext cx="2627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6.DeSci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场景示例</a:t>
            </a:r>
          </a:p>
        </p:txBody>
      </p:sp>
      <p:grpSp>
        <p:nvGrpSpPr>
          <p:cNvPr id="424" name="组合 423"/>
          <p:cNvGrpSpPr/>
          <p:nvPr/>
        </p:nvGrpSpPr>
        <p:grpSpPr>
          <a:xfrm>
            <a:off x="4213323" y="5986237"/>
            <a:ext cx="6886436" cy="346840"/>
            <a:chOff x="4142985" y="1239265"/>
            <a:chExt cx="7273636" cy="346840"/>
          </a:xfrm>
        </p:grpSpPr>
        <p:grpSp>
          <p:nvGrpSpPr>
            <p:cNvPr id="425" name="组合 424"/>
            <p:cNvGrpSpPr/>
            <p:nvPr/>
          </p:nvGrpSpPr>
          <p:grpSpPr>
            <a:xfrm flipH="1">
              <a:off x="4142985" y="1239265"/>
              <a:ext cx="7273636" cy="171450"/>
              <a:chOff x="3746500" y="2641600"/>
              <a:chExt cx="7273636" cy="171450"/>
            </a:xfrm>
          </p:grpSpPr>
          <p:sp>
            <p:nvSpPr>
              <p:cNvPr id="427" name="任意多边形 426"/>
              <p:cNvSpPr/>
              <p:nvPr/>
            </p:nvSpPr>
            <p:spPr>
              <a:xfrm>
                <a:off x="3746500" y="2641600"/>
                <a:ext cx="7273636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867236"/>
                  <a:gd name="connsiteY0" fmla="*/ 95250 h 171450"/>
                  <a:gd name="connsiteX1" fmla="*/ 584200 w 6867236"/>
                  <a:gd name="connsiteY1" fmla="*/ 95250 h 171450"/>
                  <a:gd name="connsiteX2" fmla="*/ 679450 w 6867236"/>
                  <a:gd name="connsiteY2" fmla="*/ 0 h 171450"/>
                  <a:gd name="connsiteX3" fmla="*/ 1346200 w 6867236"/>
                  <a:gd name="connsiteY3" fmla="*/ 0 h 171450"/>
                  <a:gd name="connsiteX4" fmla="*/ 1517650 w 6867236"/>
                  <a:gd name="connsiteY4" fmla="*/ 171450 h 171450"/>
                  <a:gd name="connsiteX5" fmla="*/ 3028950 w 6867236"/>
                  <a:gd name="connsiteY5" fmla="*/ 171450 h 171450"/>
                  <a:gd name="connsiteX6" fmla="*/ 3143250 w 6867236"/>
                  <a:gd name="connsiteY6" fmla="*/ 57150 h 171450"/>
                  <a:gd name="connsiteX7" fmla="*/ 6867236 w 6867236"/>
                  <a:gd name="connsiteY7" fmla="*/ 57150 h 171450"/>
                  <a:gd name="connsiteX0" fmla="*/ 0 w 7273636"/>
                  <a:gd name="connsiteY0" fmla="*/ 95250 h 171450"/>
                  <a:gd name="connsiteX1" fmla="*/ 584200 w 7273636"/>
                  <a:gd name="connsiteY1" fmla="*/ 95250 h 171450"/>
                  <a:gd name="connsiteX2" fmla="*/ 679450 w 7273636"/>
                  <a:gd name="connsiteY2" fmla="*/ 0 h 171450"/>
                  <a:gd name="connsiteX3" fmla="*/ 1346200 w 7273636"/>
                  <a:gd name="connsiteY3" fmla="*/ 0 h 171450"/>
                  <a:gd name="connsiteX4" fmla="*/ 1517650 w 7273636"/>
                  <a:gd name="connsiteY4" fmla="*/ 171450 h 171450"/>
                  <a:gd name="connsiteX5" fmla="*/ 3028950 w 7273636"/>
                  <a:gd name="connsiteY5" fmla="*/ 171450 h 171450"/>
                  <a:gd name="connsiteX6" fmla="*/ 3143250 w 7273636"/>
                  <a:gd name="connsiteY6" fmla="*/ 57150 h 171450"/>
                  <a:gd name="connsiteX7" fmla="*/ 7273636 w 7273636"/>
                  <a:gd name="connsiteY7" fmla="*/ 65617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73636" h="171450">
                    <a:moveTo>
                      <a:pt x="0" y="95250"/>
                    </a:moveTo>
                    <a:lnTo>
                      <a:pt x="584200" y="95250"/>
                    </a:lnTo>
                    <a:lnTo>
                      <a:pt x="679450" y="0"/>
                    </a:lnTo>
                    <a:lnTo>
                      <a:pt x="1346200" y="0"/>
                    </a:lnTo>
                    <a:lnTo>
                      <a:pt x="1517650" y="171450"/>
                    </a:lnTo>
                    <a:lnTo>
                      <a:pt x="3028950" y="171450"/>
                    </a:lnTo>
                    <a:lnTo>
                      <a:pt x="3143250" y="57150"/>
                    </a:lnTo>
                    <a:lnTo>
                      <a:pt x="7273636" y="65617"/>
                    </a:lnTo>
                  </a:path>
                </a:pathLst>
              </a:cu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任意多边形 427"/>
              <p:cNvSpPr/>
              <p:nvPr/>
            </p:nvSpPr>
            <p:spPr>
              <a:xfrm>
                <a:off x="4148138" y="2641600"/>
                <a:ext cx="3605212" cy="171450"/>
              </a:xfrm>
              <a:custGeom>
                <a:avLst/>
                <a:gdLst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6508750 w 6508750"/>
                  <a:gd name="connsiteY7" fmla="*/ 57150 h 171450"/>
                  <a:gd name="connsiteX0" fmla="*/ 0 w 6508750"/>
                  <a:gd name="connsiteY0" fmla="*/ 95250 h 171450"/>
                  <a:gd name="connsiteX1" fmla="*/ 584200 w 6508750"/>
                  <a:gd name="connsiteY1" fmla="*/ 95250 h 171450"/>
                  <a:gd name="connsiteX2" fmla="*/ 679450 w 6508750"/>
                  <a:gd name="connsiteY2" fmla="*/ 0 h 171450"/>
                  <a:gd name="connsiteX3" fmla="*/ 1346200 w 6508750"/>
                  <a:gd name="connsiteY3" fmla="*/ 0 h 171450"/>
                  <a:gd name="connsiteX4" fmla="*/ 1517650 w 6508750"/>
                  <a:gd name="connsiteY4" fmla="*/ 171450 h 171450"/>
                  <a:gd name="connsiteX5" fmla="*/ 3028950 w 6508750"/>
                  <a:gd name="connsiteY5" fmla="*/ 171450 h 171450"/>
                  <a:gd name="connsiteX6" fmla="*/ 3143250 w 6508750"/>
                  <a:gd name="connsiteY6" fmla="*/ 57150 h 171450"/>
                  <a:gd name="connsiteX7" fmla="*/ 4006850 w 6508750"/>
                  <a:gd name="connsiteY7" fmla="*/ 53975 h 171450"/>
                  <a:gd name="connsiteX8" fmla="*/ 6508750 w 6508750"/>
                  <a:gd name="connsiteY8" fmla="*/ 57150 h 171450"/>
                  <a:gd name="connsiteX0" fmla="*/ 0 w 6508750"/>
                  <a:gd name="connsiteY0" fmla="*/ 95250 h 171450"/>
                  <a:gd name="connsiteX1" fmla="*/ 401638 w 6508750"/>
                  <a:gd name="connsiteY1" fmla="*/ 92075 h 171450"/>
                  <a:gd name="connsiteX2" fmla="*/ 584200 w 6508750"/>
                  <a:gd name="connsiteY2" fmla="*/ 95250 h 171450"/>
                  <a:gd name="connsiteX3" fmla="*/ 679450 w 6508750"/>
                  <a:gd name="connsiteY3" fmla="*/ 0 h 171450"/>
                  <a:gd name="connsiteX4" fmla="*/ 1346200 w 6508750"/>
                  <a:gd name="connsiteY4" fmla="*/ 0 h 171450"/>
                  <a:gd name="connsiteX5" fmla="*/ 1517650 w 6508750"/>
                  <a:gd name="connsiteY5" fmla="*/ 171450 h 171450"/>
                  <a:gd name="connsiteX6" fmla="*/ 3028950 w 6508750"/>
                  <a:gd name="connsiteY6" fmla="*/ 171450 h 171450"/>
                  <a:gd name="connsiteX7" fmla="*/ 3143250 w 6508750"/>
                  <a:gd name="connsiteY7" fmla="*/ 57150 h 171450"/>
                  <a:gd name="connsiteX8" fmla="*/ 4006850 w 6508750"/>
                  <a:gd name="connsiteY8" fmla="*/ 53975 h 171450"/>
                  <a:gd name="connsiteX9" fmla="*/ 6508750 w 6508750"/>
                  <a:gd name="connsiteY9" fmla="*/ 57150 h 171450"/>
                  <a:gd name="connsiteX0" fmla="*/ 0 w 6107112"/>
                  <a:gd name="connsiteY0" fmla="*/ 92075 h 171450"/>
                  <a:gd name="connsiteX1" fmla="*/ 182562 w 6107112"/>
                  <a:gd name="connsiteY1" fmla="*/ 95250 h 171450"/>
                  <a:gd name="connsiteX2" fmla="*/ 277812 w 6107112"/>
                  <a:gd name="connsiteY2" fmla="*/ 0 h 171450"/>
                  <a:gd name="connsiteX3" fmla="*/ 944562 w 6107112"/>
                  <a:gd name="connsiteY3" fmla="*/ 0 h 171450"/>
                  <a:gd name="connsiteX4" fmla="*/ 1116012 w 6107112"/>
                  <a:gd name="connsiteY4" fmla="*/ 171450 h 171450"/>
                  <a:gd name="connsiteX5" fmla="*/ 2627312 w 6107112"/>
                  <a:gd name="connsiteY5" fmla="*/ 171450 h 171450"/>
                  <a:gd name="connsiteX6" fmla="*/ 2741612 w 6107112"/>
                  <a:gd name="connsiteY6" fmla="*/ 57150 h 171450"/>
                  <a:gd name="connsiteX7" fmla="*/ 3605212 w 6107112"/>
                  <a:gd name="connsiteY7" fmla="*/ 53975 h 171450"/>
                  <a:gd name="connsiteX8" fmla="*/ 6107112 w 6107112"/>
                  <a:gd name="connsiteY8" fmla="*/ 57150 h 171450"/>
                  <a:gd name="connsiteX0" fmla="*/ 0 w 3605212"/>
                  <a:gd name="connsiteY0" fmla="*/ 92075 h 171450"/>
                  <a:gd name="connsiteX1" fmla="*/ 182562 w 3605212"/>
                  <a:gd name="connsiteY1" fmla="*/ 95250 h 171450"/>
                  <a:gd name="connsiteX2" fmla="*/ 277812 w 3605212"/>
                  <a:gd name="connsiteY2" fmla="*/ 0 h 171450"/>
                  <a:gd name="connsiteX3" fmla="*/ 944562 w 3605212"/>
                  <a:gd name="connsiteY3" fmla="*/ 0 h 171450"/>
                  <a:gd name="connsiteX4" fmla="*/ 1116012 w 3605212"/>
                  <a:gd name="connsiteY4" fmla="*/ 171450 h 171450"/>
                  <a:gd name="connsiteX5" fmla="*/ 2627312 w 3605212"/>
                  <a:gd name="connsiteY5" fmla="*/ 171450 h 171450"/>
                  <a:gd name="connsiteX6" fmla="*/ 2741612 w 3605212"/>
                  <a:gd name="connsiteY6" fmla="*/ 57150 h 171450"/>
                  <a:gd name="connsiteX7" fmla="*/ 3605212 w 3605212"/>
                  <a:gd name="connsiteY7" fmla="*/ 539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05212" h="171450">
                    <a:moveTo>
                      <a:pt x="0" y="92075"/>
                    </a:moveTo>
                    <a:lnTo>
                      <a:pt x="182562" y="95250"/>
                    </a:lnTo>
                    <a:lnTo>
                      <a:pt x="277812" y="0"/>
                    </a:lnTo>
                    <a:lnTo>
                      <a:pt x="944562" y="0"/>
                    </a:lnTo>
                    <a:lnTo>
                      <a:pt x="1116012" y="171450"/>
                    </a:lnTo>
                    <a:lnTo>
                      <a:pt x="2627312" y="171450"/>
                    </a:lnTo>
                    <a:lnTo>
                      <a:pt x="2741612" y="57150"/>
                    </a:lnTo>
                    <a:lnTo>
                      <a:pt x="3605212" y="53975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6" name="文本框 425"/>
            <p:cNvSpPr txBox="1"/>
            <p:nvPr/>
          </p:nvSpPr>
          <p:spPr>
            <a:xfrm flipH="1">
              <a:off x="5223664" y="1309106"/>
              <a:ext cx="29129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600" dirty="0">
                  <a:solidFill>
                    <a:srgbClr val="00B0F0"/>
                  </a:solidFill>
                </a:rPr>
                <a:t>IIIIIIIIIIIIIIIIIIIIIII</a:t>
              </a:r>
              <a:endParaRPr lang="zh-CN" altLang="en-US" sz="1200" b="1" spc="6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29" name="文本框 428"/>
          <p:cNvSpPr txBox="1"/>
          <p:nvPr/>
        </p:nvSpPr>
        <p:spPr>
          <a:xfrm>
            <a:off x="4201641" y="5560546"/>
            <a:ext cx="30460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7.</a:t>
            </a:r>
            <a:r>
              <a:rPr lang="zh-CN" altLang="en-US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发展路线和</a:t>
            </a:r>
            <a:r>
              <a:rPr lang="en-US" altLang="zh-CN" sz="25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DEMO</a:t>
            </a:r>
            <a:endParaRPr lang="zh-CN" altLang="en-US" sz="2500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53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2832814" y="1999832"/>
            <a:ext cx="5858414" cy="310187"/>
          </a:xfrm>
          <a:custGeom>
            <a:avLst/>
            <a:gdLst>
              <a:gd name="T0" fmla="*/ 0 w 3672"/>
              <a:gd name="T1" fmla="*/ 0 h 193"/>
              <a:gd name="T2" fmla="*/ 352 w 3672"/>
              <a:gd name="T3" fmla="*/ 0 h 193"/>
              <a:gd name="T4" fmla="*/ 520 w 3672"/>
              <a:gd name="T5" fmla="*/ 193 h 193"/>
              <a:gd name="T6" fmla="*/ 3672 w 3672"/>
              <a:gd name="T7" fmla="*/ 193 h 193"/>
              <a:gd name="connsiteX0" fmla="*/ 0 w 9068"/>
              <a:gd name="connsiteY0" fmla="*/ 0 h 10124"/>
              <a:gd name="connsiteX1" fmla="*/ 959 w 9068"/>
              <a:gd name="connsiteY1" fmla="*/ 0 h 10124"/>
              <a:gd name="connsiteX2" fmla="*/ 1416 w 9068"/>
              <a:gd name="connsiteY2" fmla="*/ 10000 h 10124"/>
              <a:gd name="connsiteX3" fmla="*/ 9068 w 9068"/>
              <a:gd name="connsiteY3" fmla="*/ 10124 h 1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68" h="10124">
                <a:moveTo>
                  <a:pt x="0" y="0"/>
                </a:moveTo>
                <a:lnTo>
                  <a:pt x="959" y="0"/>
                </a:lnTo>
                <a:cubicBezTo>
                  <a:pt x="1111" y="3333"/>
                  <a:pt x="1264" y="6667"/>
                  <a:pt x="1416" y="10000"/>
                </a:cubicBezTo>
                <a:cubicBezTo>
                  <a:pt x="4277" y="10000"/>
                  <a:pt x="6207" y="10124"/>
                  <a:pt x="9068" y="10124"/>
                </a:cubicBezTo>
              </a:path>
            </a:pathLst>
          </a:custGeom>
          <a:noFill/>
          <a:ln w="14288" cap="flat">
            <a:solidFill>
              <a:srgbClr val="0AC0F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8249853" y="2266532"/>
            <a:ext cx="750888" cy="77788"/>
          </a:xfrm>
          <a:custGeom>
            <a:avLst/>
            <a:gdLst>
              <a:gd name="T0" fmla="*/ 0 w 473"/>
              <a:gd name="T1" fmla="*/ 49 h 49"/>
              <a:gd name="T2" fmla="*/ 426 w 473"/>
              <a:gd name="T3" fmla="*/ 49 h 49"/>
              <a:gd name="T4" fmla="*/ 473 w 473"/>
              <a:gd name="T5" fmla="*/ 0 h 49"/>
              <a:gd name="T6" fmla="*/ 45 w 473"/>
              <a:gd name="T7" fmla="*/ 0 h 49"/>
              <a:gd name="T8" fmla="*/ 0 w 473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3" h="49">
                <a:moveTo>
                  <a:pt x="0" y="49"/>
                </a:moveTo>
                <a:lnTo>
                  <a:pt x="426" y="49"/>
                </a:lnTo>
                <a:lnTo>
                  <a:pt x="473" y="0"/>
                </a:lnTo>
                <a:lnTo>
                  <a:pt x="45" y="0"/>
                </a:lnTo>
                <a:lnTo>
                  <a:pt x="0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58064" y="1598989"/>
            <a:ext cx="1419225" cy="1415548"/>
            <a:chOff x="2619375" y="1536700"/>
            <a:chExt cx="1419225" cy="1415548"/>
          </a:xfrm>
        </p:grpSpPr>
        <p:grpSp>
          <p:nvGrpSpPr>
            <p:cNvPr id="39" name="组合 38"/>
            <p:cNvGrpSpPr/>
            <p:nvPr/>
          </p:nvGrpSpPr>
          <p:grpSpPr>
            <a:xfrm flipH="1">
              <a:off x="2619375" y="1536700"/>
              <a:ext cx="1419225" cy="1415548"/>
              <a:chOff x="2073275" y="1435100"/>
              <a:chExt cx="1225550" cy="1222375"/>
            </a:xfrm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41" name="Freeform 9"/>
              <p:cNvSpPr>
                <a:spLocks/>
              </p:cNvSpPr>
              <p:nvPr/>
            </p:nvSpPr>
            <p:spPr bwMode="auto">
              <a:xfrm>
                <a:off x="2660650" y="1703387"/>
                <a:ext cx="366713" cy="371475"/>
              </a:xfrm>
              <a:custGeom>
                <a:avLst/>
                <a:gdLst>
                  <a:gd name="T0" fmla="*/ 0 w 97"/>
                  <a:gd name="T1" fmla="*/ 0 h 98"/>
                  <a:gd name="T2" fmla="*/ 69 w 97"/>
                  <a:gd name="T3" fmla="*/ 29 h 98"/>
                  <a:gd name="T4" fmla="*/ 97 w 97"/>
                  <a:gd name="T5" fmla="*/ 98 h 98"/>
                  <a:gd name="T6" fmla="*/ 89 w 97"/>
                  <a:gd name="T7" fmla="*/ 98 h 98"/>
                  <a:gd name="T8" fmla="*/ 63 w 97"/>
                  <a:gd name="T9" fmla="*/ 35 h 98"/>
                  <a:gd name="T10" fmla="*/ 0 w 97"/>
                  <a:gd name="T11" fmla="*/ 9 h 98"/>
                  <a:gd name="T12" fmla="*/ 0 w 97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98">
                    <a:moveTo>
                      <a:pt x="0" y="0"/>
                    </a:moveTo>
                    <a:cubicBezTo>
                      <a:pt x="27" y="0"/>
                      <a:pt x="51" y="11"/>
                      <a:pt x="69" y="29"/>
                    </a:cubicBezTo>
                    <a:cubicBezTo>
                      <a:pt x="87" y="47"/>
                      <a:pt x="97" y="71"/>
                      <a:pt x="97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9" y="73"/>
                      <a:pt x="79" y="51"/>
                      <a:pt x="63" y="35"/>
                    </a:cubicBezTo>
                    <a:cubicBezTo>
                      <a:pt x="47" y="19"/>
                      <a:pt x="25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2" name="Freeform 10"/>
              <p:cNvSpPr>
                <a:spLocks/>
              </p:cNvSpPr>
              <p:nvPr/>
            </p:nvSpPr>
            <p:spPr bwMode="auto">
              <a:xfrm>
                <a:off x="2660650" y="1435100"/>
                <a:ext cx="638175" cy="639763"/>
              </a:xfrm>
              <a:custGeom>
                <a:avLst/>
                <a:gdLst>
                  <a:gd name="T0" fmla="*/ 0 w 169"/>
                  <a:gd name="T1" fmla="*/ 0 h 169"/>
                  <a:gd name="T2" fmla="*/ 0 w 169"/>
                  <a:gd name="T3" fmla="*/ 21 h 169"/>
                  <a:gd name="T4" fmla="*/ 105 w 169"/>
                  <a:gd name="T5" fmla="*/ 64 h 169"/>
                  <a:gd name="T6" fmla="*/ 148 w 169"/>
                  <a:gd name="T7" fmla="*/ 169 h 169"/>
                  <a:gd name="T8" fmla="*/ 169 w 169"/>
                  <a:gd name="T9" fmla="*/ 169 h 169"/>
                  <a:gd name="T10" fmla="*/ 120 w 169"/>
                  <a:gd name="T11" fmla="*/ 49 h 169"/>
                  <a:gd name="T12" fmla="*/ 0 w 169"/>
                  <a:gd name="T1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169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1" y="21"/>
                      <a:pt x="78" y="37"/>
                      <a:pt x="105" y="64"/>
                    </a:cubicBezTo>
                    <a:cubicBezTo>
                      <a:pt x="131" y="91"/>
                      <a:pt x="148" y="128"/>
                      <a:pt x="148" y="169"/>
                    </a:cubicBezTo>
                    <a:cubicBezTo>
                      <a:pt x="169" y="169"/>
                      <a:pt x="169" y="169"/>
                      <a:pt x="169" y="169"/>
                    </a:cubicBezTo>
                    <a:cubicBezTo>
                      <a:pt x="169" y="122"/>
                      <a:pt x="150" y="80"/>
                      <a:pt x="120" y="49"/>
                    </a:cubicBezTo>
                    <a:cubicBezTo>
                      <a:pt x="89" y="19"/>
                      <a:pt x="4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2157413" y="1571625"/>
                <a:ext cx="503238" cy="503238"/>
              </a:xfrm>
              <a:custGeom>
                <a:avLst/>
                <a:gdLst>
                  <a:gd name="T0" fmla="*/ 0 w 133"/>
                  <a:gd name="T1" fmla="*/ 133 h 133"/>
                  <a:gd name="T2" fmla="*/ 21 w 133"/>
                  <a:gd name="T3" fmla="*/ 133 h 133"/>
                  <a:gd name="T4" fmla="*/ 54 w 133"/>
                  <a:gd name="T5" fmla="*/ 54 h 133"/>
                  <a:gd name="T6" fmla="*/ 133 w 133"/>
                  <a:gd name="T7" fmla="*/ 21 h 133"/>
                  <a:gd name="T8" fmla="*/ 133 w 133"/>
                  <a:gd name="T9" fmla="*/ 0 h 133"/>
                  <a:gd name="T10" fmla="*/ 39 w 133"/>
                  <a:gd name="T11" fmla="*/ 39 h 133"/>
                  <a:gd name="T12" fmla="*/ 0 w 133"/>
                  <a:gd name="T13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133">
                    <a:moveTo>
                      <a:pt x="0" y="133"/>
                    </a:moveTo>
                    <a:cubicBezTo>
                      <a:pt x="21" y="133"/>
                      <a:pt x="21" y="133"/>
                      <a:pt x="21" y="133"/>
                    </a:cubicBezTo>
                    <a:cubicBezTo>
                      <a:pt x="21" y="102"/>
                      <a:pt x="34" y="74"/>
                      <a:pt x="54" y="54"/>
                    </a:cubicBezTo>
                    <a:cubicBezTo>
                      <a:pt x="74" y="33"/>
                      <a:pt x="102" y="21"/>
                      <a:pt x="133" y="21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96" y="0"/>
                      <a:pt x="63" y="15"/>
                      <a:pt x="39" y="39"/>
                    </a:cubicBezTo>
                    <a:cubicBezTo>
                      <a:pt x="15" y="63"/>
                      <a:pt x="0" y="96"/>
                      <a:pt x="0" y="133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2297113" y="2074862"/>
                <a:ext cx="363538" cy="363538"/>
              </a:xfrm>
              <a:custGeom>
                <a:avLst/>
                <a:gdLst>
                  <a:gd name="T0" fmla="*/ 96 w 96"/>
                  <a:gd name="T1" fmla="*/ 96 h 96"/>
                  <a:gd name="T2" fmla="*/ 96 w 96"/>
                  <a:gd name="T3" fmla="*/ 74 h 96"/>
                  <a:gd name="T4" fmla="*/ 43 w 96"/>
                  <a:gd name="T5" fmla="*/ 52 h 96"/>
                  <a:gd name="T6" fmla="*/ 21 w 96"/>
                  <a:gd name="T7" fmla="*/ 0 h 96"/>
                  <a:gd name="T8" fmla="*/ 0 w 96"/>
                  <a:gd name="T9" fmla="*/ 0 h 96"/>
                  <a:gd name="T10" fmla="*/ 28 w 96"/>
                  <a:gd name="T11" fmla="*/ 67 h 96"/>
                  <a:gd name="T12" fmla="*/ 96 w 96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96">
                    <a:moveTo>
                      <a:pt x="96" y="96"/>
                    </a:moveTo>
                    <a:cubicBezTo>
                      <a:pt x="96" y="74"/>
                      <a:pt x="96" y="74"/>
                      <a:pt x="96" y="74"/>
                    </a:cubicBezTo>
                    <a:cubicBezTo>
                      <a:pt x="75" y="74"/>
                      <a:pt x="57" y="66"/>
                      <a:pt x="43" y="52"/>
                    </a:cubicBezTo>
                    <a:cubicBezTo>
                      <a:pt x="30" y="39"/>
                      <a:pt x="21" y="20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11" y="50"/>
                      <a:pt x="28" y="67"/>
                    </a:cubicBezTo>
                    <a:cubicBezTo>
                      <a:pt x="46" y="85"/>
                      <a:pt x="70" y="96"/>
                      <a:pt x="96" y="96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2073275" y="2074862"/>
                <a:ext cx="587375" cy="582613"/>
              </a:xfrm>
              <a:custGeom>
                <a:avLst/>
                <a:gdLst>
                  <a:gd name="T0" fmla="*/ 155 w 155"/>
                  <a:gd name="T1" fmla="*/ 154 h 154"/>
                  <a:gd name="T2" fmla="*/ 155 w 155"/>
                  <a:gd name="T3" fmla="*/ 146 h 154"/>
                  <a:gd name="T4" fmla="*/ 52 w 155"/>
                  <a:gd name="T5" fmla="*/ 103 h 154"/>
                  <a:gd name="T6" fmla="*/ 9 w 155"/>
                  <a:gd name="T7" fmla="*/ 0 h 154"/>
                  <a:gd name="T8" fmla="*/ 0 w 155"/>
                  <a:gd name="T9" fmla="*/ 0 h 154"/>
                  <a:gd name="T10" fmla="*/ 46 w 155"/>
                  <a:gd name="T11" fmla="*/ 109 h 154"/>
                  <a:gd name="T12" fmla="*/ 155 w 155"/>
                  <a:gd name="T13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54">
                    <a:moveTo>
                      <a:pt x="155" y="154"/>
                    </a:moveTo>
                    <a:cubicBezTo>
                      <a:pt x="155" y="146"/>
                      <a:pt x="155" y="146"/>
                      <a:pt x="155" y="146"/>
                    </a:cubicBezTo>
                    <a:cubicBezTo>
                      <a:pt x="115" y="146"/>
                      <a:pt x="78" y="130"/>
                      <a:pt x="52" y="103"/>
                    </a:cubicBezTo>
                    <a:cubicBezTo>
                      <a:pt x="25" y="77"/>
                      <a:pt x="9" y="4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2"/>
                      <a:pt x="18" y="81"/>
                      <a:pt x="46" y="109"/>
                    </a:cubicBezTo>
                    <a:cubicBezTo>
                      <a:pt x="74" y="137"/>
                      <a:pt x="112" y="154"/>
                      <a:pt x="155" y="1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2660650" y="2074862"/>
                <a:ext cx="479425" cy="479425"/>
              </a:xfrm>
              <a:custGeom>
                <a:avLst/>
                <a:gdLst>
                  <a:gd name="T0" fmla="*/ 127 w 127"/>
                  <a:gd name="T1" fmla="*/ 0 h 127"/>
                  <a:gd name="T2" fmla="*/ 118 w 127"/>
                  <a:gd name="T3" fmla="*/ 0 h 127"/>
                  <a:gd name="T4" fmla="*/ 84 w 127"/>
                  <a:gd name="T5" fmla="*/ 83 h 127"/>
                  <a:gd name="T6" fmla="*/ 0 w 127"/>
                  <a:gd name="T7" fmla="*/ 118 h 127"/>
                  <a:gd name="T8" fmla="*/ 0 w 127"/>
                  <a:gd name="T9" fmla="*/ 127 h 127"/>
                  <a:gd name="T10" fmla="*/ 90 w 127"/>
                  <a:gd name="T11" fmla="*/ 89 h 127"/>
                  <a:gd name="T12" fmla="*/ 127 w 127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27">
                    <a:moveTo>
                      <a:pt x="127" y="0"/>
                    </a:move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32"/>
                      <a:pt x="105" y="62"/>
                      <a:pt x="84" y="83"/>
                    </a:cubicBezTo>
                    <a:cubicBezTo>
                      <a:pt x="62" y="105"/>
                      <a:pt x="33" y="118"/>
                      <a:pt x="0" y="118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35" y="127"/>
                      <a:pt x="67" y="112"/>
                      <a:pt x="90" y="89"/>
                    </a:cubicBezTo>
                    <a:cubicBezTo>
                      <a:pt x="113" y="66"/>
                      <a:pt x="127" y="35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012095" y="1812250"/>
              <a:ext cx="5613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defRPr sz="5000">
                  <a:gradFill flip="none" rotWithShape="1">
                    <a:gsLst>
                      <a:gs pos="0">
                        <a:schemeClr val="bg1"/>
                      </a:gs>
                      <a:gs pos="45000">
                        <a:schemeClr val="bg1"/>
                      </a:gs>
                      <a:gs pos="79000">
                        <a:schemeClr val="bg1">
                          <a:shade val="100000"/>
                          <a:satMod val="115000"/>
                          <a:alpha val="30000"/>
                        </a:schemeClr>
                      </a:gs>
                    </a:gsLst>
                    <a:lin ang="5400000" scaled="1"/>
                    <a:tileRect/>
                  </a:gra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锐字锐线梦想黑简1.0" panose="02010604000000000000" pitchFamily="2" charset="-122"/>
                  <a:ea typeface="锐字锐线梦想黑简1.0" panose="02010604000000000000" pitchFamily="2" charset="-122"/>
                  <a:cs typeface="+mn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45000">
                        <a:prstClr val="white"/>
                      </a:gs>
                      <a:gs pos="79000">
                        <a:prstClr val="white">
                          <a:shade val="100000"/>
                          <a:satMod val="115000"/>
                          <a:alpha val="30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glow rad="139700">
                      <a:srgbClr val="4472C4">
                        <a:satMod val="175000"/>
                        <a:alpha val="40000"/>
                      </a:srgbClr>
                    </a:glow>
                  </a:effectLst>
                  <a:uLnTx/>
                  <a:uFillTx/>
                  <a:ea typeface="锐字锐线梦想黑简1.0" panose="02010604000000000000" pitchFamily="2" charset="-122"/>
                  <a:sym typeface="+mn-lt"/>
                </a:rPr>
                <a:t>1</a:t>
              </a:r>
            </a:p>
          </p:txBody>
        </p:sp>
      </p:grpSp>
      <p:sp>
        <p:nvSpPr>
          <p:cNvPr id="47" name="矩形 46"/>
          <p:cNvSpPr/>
          <p:nvPr/>
        </p:nvSpPr>
        <p:spPr>
          <a:xfrm>
            <a:off x="3744293" y="1578721"/>
            <a:ext cx="1723549" cy="60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链上画像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32477" y="2479543"/>
            <a:ext cx="527082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00" dirty="0" err="1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DeSoc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作为基于用户影响力而建立的社交协议，需要获取用户的链上行为和其他用户与其的交互行为，这天然契合链上画像定义。当前的</a:t>
            </a:r>
            <a:r>
              <a:rPr lang="en-US" altLang="zh-CN" sz="1300" dirty="0" err="1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DeSoc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项目中，不乏如</a:t>
            </a:r>
            <a:r>
              <a:rPr lang="en-US" altLang="zh-CN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Lens Protocol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和</a:t>
            </a:r>
            <a:r>
              <a:rPr lang="en-US" altLang="zh-CN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Cyber Connect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</a:rPr>
              <a:t>一般的协议级产品，旨在打造一个互通的链上社交网络。</a:t>
            </a:r>
          </a:p>
        </p:txBody>
      </p:sp>
      <p:grpSp>
        <p:nvGrpSpPr>
          <p:cNvPr id="49" name="组合 48"/>
          <p:cNvGrpSpPr/>
          <p:nvPr/>
        </p:nvGrpSpPr>
        <p:grpSpPr>
          <a:xfrm flipH="1">
            <a:off x="9773102" y="3708297"/>
            <a:ext cx="1419225" cy="1415548"/>
            <a:chOff x="2619375" y="1536700"/>
            <a:chExt cx="1419225" cy="1415548"/>
          </a:xfrm>
        </p:grpSpPr>
        <p:grpSp>
          <p:nvGrpSpPr>
            <p:cNvPr id="50" name="组合 49"/>
            <p:cNvGrpSpPr/>
            <p:nvPr/>
          </p:nvGrpSpPr>
          <p:grpSpPr>
            <a:xfrm flipH="1">
              <a:off x="2619375" y="1536700"/>
              <a:ext cx="1419225" cy="1415548"/>
              <a:chOff x="2073275" y="1435100"/>
              <a:chExt cx="1225550" cy="1222375"/>
            </a:xfrm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2660650" y="1703387"/>
                <a:ext cx="366713" cy="371475"/>
              </a:xfrm>
              <a:custGeom>
                <a:avLst/>
                <a:gdLst>
                  <a:gd name="T0" fmla="*/ 0 w 97"/>
                  <a:gd name="T1" fmla="*/ 0 h 98"/>
                  <a:gd name="T2" fmla="*/ 69 w 97"/>
                  <a:gd name="T3" fmla="*/ 29 h 98"/>
                  <a:gd name="T4" fmla="*/ 97 w 97"/>
                  <a:gd name="T5" fmla="*/ 98 h 98"/>
                  <a:gd name="T6" fmla="*/ 89 w 97"/>
                  <a:gd name="T7" fmla="*/ 98 h 98"/>
                  <a:gd name="T8" fmla="*/ 63 w 97"/>
                  <a:gd name="T9" fmla="*/ 35 h 98"/>
                  <a:gd name="T10" fmla="*/ 0 w 97"/>
                  <a:gd name="T11" fmla="*/ 9 h 98"/>
                  <a:gd name="T12" fmla="*/ 0 w 97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98">
                    <a:moveTo>
                      <a:pt x="0" y="0"/>
                    </a:moveTo>
                    <a:cubicBezTo>
                      <a:pt x="27" y="0"/>
                      <a:pt x="51" y="11"/>
                      <a:pt x="69" y="29"/>
                    </a:cubicBezTo>
                    <a:cubicBezTo>
                      <a:pt x="87" y="47"/>
                      <a:pt x="97" y="71"/>
                      <a:pt x="97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9" y="73"/>
                      <a:pt x="79" y="51"/>
                      <a:pt x="63" y="35"/>
                    </a:cubicBezTo>
                    <a:cubicBezTo>
                      <a:pt x="47" y="19"/>
                      <a:pt x="25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3" name="Freeform 10"/>
              <p:cNvSpPr>
                <a:spLocks/>
              </p:cNvSpPr>
              <p:nvPr/>
            </p:nvSpPr>
            <p:spPr bwMode="auto">
              <a:xfrm>
                <a:off x="2660650" y="1435100"/>
                <a:ext cx="638175" cy="639763"/>
              </a:xfrm>
              <a:custGeom>
                <a:avLst/>
                <a:gdLst>
                  <a:gd name="T0" fmla="*/ 0 w 169"/>
                  <a:gd name="T1" fmla="*/ 0 h 169"/>
                  <a:gd name="T2" fmla="*/ 0 w 169"/>
                  <a:gd name="T3" fmla="*/ 21 h 169"/>
                  <a:gd name="T4" fmla="*/ 105 w 169"/>
                  <a:gd name="T5" fmla="*/ 64 h 169"/>
                  <a:gd name="T6" fmla="*/ 148 w 169"/>
                  <a:gd name="T7" fmla="*/ 169 h 169"/>
                  <a:gd name="T8" fmla="*/ 169 w 169"/>
                  <a:gd name="T9" fmla="*/ 169 h 169"/>
                  <a:gd name="T10" fmla="*/ 120 w 169"/>
                  <a:gd name="T11" fmla="*/ 49 h 169"/>
                  <a:gd name="T12" fmla="*/ 0 w 169"/>
                  <a:gd name="T1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169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41" y="21"/>
                      <a:pt x="78" y="37"/>
                      <a:pt x="105" y="64"/>
                    </a:cubicBezTo>
                    <a:cubicBezTo>
                      <a:pt x="131" y="91"/>
                      <a:pt x="148" y="128"/>
                      <a:pt x="148" y="169"/>
                    </a:cubicBezTo>
                    <a:cubicBezTo>
                      <a:pt x="169" y="169"/>
                      <a:pt x="169" y="169"/>
                      <a:pt x="169" y="169"/>
                    </a:cubicBezTo>
                    <a:cubicBezTo>
                      <a:pt x="169" y="122"/>
                      <a:pt x="150" y="80"/>
                      <a:pt x="120" y="49"/>
                    </a:cubicBezTo>
                    <a:cubicBezTo>
                      <a:pt x="89" y="19"/>
                      <a:pt x="4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4" name="Freeform 11"/>
              <p:cNvSpPr>
                <a:spLocks/>
              </p:cNvSpPr>
              <p:nvPr/>
            </p:nvSpPr>
            <p:spPr bwMode="auto">
              <a:xfrm>
                <a:off x="2157413" y="1571625"/>
                <a:ext cx="503238" cy="503238"/>
              </a:xfrm>
              <a:custGeom>
                <a:avLst/>
                <a:gdLst>
                  <a:gd name="T0" fmla="*/ 0 w 133"/>
                  <a:gd name="T1" fmla="*/ 133 h 133"/>
                  <a:gd name="T2" fmla="*/ 21 w 133"/>
                  <a:gd name="T3" fmla="*/ 133 h 133"/>
                  <a:gd name="T4" fmla="*/ 54 w 133"/>
                  <a:gd name="T5" fmla="*/ 54 h 133"/>
                  <a:gd name="T6" fmla="*/ 133 w 133"/>
                  <a:gd name="T7" fmla="*/ 21 h 133"/>
                  <a:gd name="T8" fmla="*/ 133 w 133"/>
                  <a:gd name="T9" fmla="*/ 0 h 133"/>
                  <a:gd name="T10" fmla="*/ 39 w 133"/>
                  <a:gd name="T11" fmla="*/ 39 h 133"/>
                  <a:gd name="T12" fmla="*/ 0 w 133"/>
                  <a:gd name="T13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133">
                    <a:moveTo>
                      <a:pt x="0" y="133"/>
                    </a:moveTo>
                    <a:cubicBezTo>
                      <a:pt x="21" y="133"/>
                      <a:pt x="21" y="133"/>
                      <a:pt x="21" y="133"/>
                    </a:cubicBezTo>
                    <a:cubicBezTo>
                      <a:pt x="21" y="102"/>
                      <a:pt x="34" y="74"/>
                      <a:pt x="54" y="54"/>
                    </a:cubicBezTo>
                    <a:cubicBezTo>
                      <a:pt x="74" y="33"/>
                      <a:pt x="102" y="21"/>
                      <a:pt x="133" y="21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96" y="0"/>
                      <a:pt x="63" y="15"/>
                      <a:pt x="39" y="39"/>
                    </a:cubicBezTo>
                    <a:cubicBezTo>
                      <a:pt x="15" y="63"/>
                      <a:pt x="0" y="96"/>
                      <a:pt x="0" y="133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5" name="Freeform 12"/>
              <p:cNvSpPr>
                <a:spLocks/>
              </p:cNvSpPr>
              <p:nvPr/>
            </p:nvSpPr>
            <p:spPr bwMode="auto">
              <a:xfrm>
                <a:off x="2297113" y="2074862"/>
                <a:ext cx="363538" cy="363538"/>
              </a:xfrm>
              <a:custGeom>
                <a:avLst/>
                <a:gdLst>
                  <a:gd name="T0" fmla="*/ 96 w 96"/>
                  <a:gd name="T1" fmla="*/ 96 h 96"/>
                  <a:gd name="T2" fmla="*/ 96 w 96"/>
                  <a:gd name="T3" fmla="*/ 74 h 96"/>
                  <a:gd name="T4" fmla="*/ 43 w 96"/>
                  <a:gd name="T5" fmla="*/ 52 h 96"/>
                  <a:gd name="T6" fmla="*/ 21 w 96"/>
                  <a:gd name="T7" fmla="*/ 0 h 96"/>
                  <a:gd name="T8" fmla="*/ 0 w 96"/>
                  <a:gd name="T9" fmla="*/ 0 h 96"/>
                  <a:gd name="T10" fmla="*/ 28 w 96"/>
                  <a:gd name="T11" fmla="*/ 67 h 96"/>
                  <a:gd name="T12" fmla="*/ 96 w 96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96">
                    <a:moveTo>
                      <a:pt x="96" y="96"/>
                    </a:moveTo>
                    <a:cubicBezTo>
                      <a:pt x="96" y="74"/>
                      <a:pt x="96" y="74"/>
                      <a:pt x="96" y="74"/>
                    </a:cubicBezTo>
                    <a:cubicBezTo>
                      <a:pt x="75" y="74"/>
                      <a:pt x="57" y="66"/>
                      <a:pt x="43" y="52"/>
                    </a:cubicBezTo>
                    <a:cubicBezTo>
                      <a:pt x="30" y="39"/>
                      <a:pt x="21" y="20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11" y="50"/>
                      <a:pt x="28" y="67"/>
                    </a:cubicBezTo>
                    <a:cubicBezTo>
                      <a:pt x="46" y="85"/>
                      <a:pt x="70" y="96"/>
                      <a:pt x="96" y="96"/>
                    </a:cubicBezTo>
                    <a:close/>
                  </a:path>
                </a:pathLst>
              </a:custGeom>
              <a:solidFill>
                <a:srgbClr val="61B8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6" name="Freeform 13"/>
              <p:cNvSpPr>
                <a:spLocks/>
              </p:cNvSpPr>
              <p:nvPr/>
            </p:nvSpPr>
            <p:spPr bwMode="auto">
              <a:xfrm>
                <a:off x="2073275" y="2074862"/>
                <a:ext cx="587375" cy="582613"/>
              </a:xfrm>
              <a:custGeom>
                <a:avLst/>
                <a:gdLst>
                  <a:gd name="T0" fmla="*/ 155 w 155"/>
                  <a:gd name="T1" fmla="*/ 154 h 154"/>
                  <a:gd name="T2" fmla="*/ 155 w 155"/>
                  <a:gd name="T3" fmla="*/ 146 h 154"/>
                  <a:gd name="T4" fmla="*/ 52 w 155"/>
                  <a:gd name="T5" fmla="*/ 103 h 154"/>
                  <a:gd name="T6" fmla="*/ 9 w 155"/>
                  <a:gd name="T7" fmla="*/ 0 h 154"/>
                  <a:gd name="T8" fmla="*/ 0 w 155"/>
                  <a:gd name="T9" fmla="*/ 0 h 154"/>
                  <a:gd name="T10" fmla="*/ 46 w 155"/>
                  <a:gd name="T11" fmla="*/ 109 h 154"/>
                  <a:gd name="T12" fmla="*/ 155 w 155"/>
                  <a:gd name="T13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54">
                    <a:moveTo>
                      <a:pt x="155" y="154"/>
                    </a:moveTo>
                    <a:cubicBezTo>
                      <a:pt x="155" y="146"/>
                      <a:pt x="155" y="146"/>
                      <a:pt x="155" y="146"/>
                    </a:cubicBezTo>
                    <a:cubicBezTo>
                      <a:pt x="115" y="146"/>
                      <a:pt x="78" y="130"/>
                      <a:pt x="52" y="103"/>
                    </a:cubicBezTo>
                    <a:cubicBezTo>
                      <a:pt x="25" y="77"/>
                      <a:pt x="9" y="4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2"/>
                      <a:pt x="18" y="81"/>
                      <a:pt x="46" y="109"/>
                    </a:cubicBezTo>
                    <a:cubicBezTo>
                      <a:pt x="74" y="137"/>
                      <a:pt x="112" y="154"/>
                      <a:pt x="155" y="1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2660650" y="2074862"/>
                <a:ext cx="479425" cy="479425"/>
              </a:xfrm>
              <a:custGeom>
                <a:avLst/>
                <a:gdLst>
                  <a:gd name="T0" fmla="*/ 127 w 127"/>
                  <a:gd name="T1" fmla="*/ 0 h 127"/>
                  <a:gd name="T2" fmla="*/ 118 w 127"/>
                  <a:gd name="T3" fmla="*/ 0 h 127"/>
                  <a:gd name="T4" fmla="*/ 84 w 127"/>
                  <a:gd name="T5" fmla="*/ 83 h 127"/>
                  <a:gd name="T6" fmla="*/ 0 w 127"/>
                  <a:gd name="T7" fmla="*/ 118 h 127"/>
                  <a:gd name="T8" fmla="*/ 0 w 127"/>
                  <a:gd name="T9" fmla="*/ 127 h 127"/>
                  <a:gd name="T10" fmla="*/ 90 w 127"/>
                  <a:gd name="T11" fmla="*/ 89 h 127"/>
                  <a:gd name="T12" fmla="*/ 127 w 127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27">
                    <a:moveTo>
                      <a:pt x="127" y="0"/>
                    </a:move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32"/>
                      <a:pt x="105" y="62"/>
                      <a:pt x="84" y="83"/>
                    </a:cubicBezTo>
                    <a:cubicBezTo>
                      <a:pt x="62" y="105"/>
                      <a:pt x="33" y="118"/>
                      <a:pt x="0" y="118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35" y="127"/>
                      <a:pt x="67" y="112"/>
                      <a:pt x="90" y="89"/>
                    </a:cubicBezTo>
                    <a:cubicBezTo>
                      <a:pt x="113" y="66"/>
                      <a:pt x="127" y="35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 flipH="1">
              <a:off x="3125592" y="1827115"/>
              <a:ext cx="5613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8000">
                  <a:solidFill>
                    <a:srgbClr val="8FE2FF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45000">
                        <a:prstClr val="white"/>
                      </a:gs>
                      <a:gs pos="79000">
                        <a:prstClr val="white">
                          <a:shade val="100000"/>
                          <a:satMod val="115000"/>
                          <a:alpha val="30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glow rad="139700">
                      <a:srgbClr val="4472C4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锐字锐线梦想黑简1.0" panose="02010604000000000000" pitchFamily="2" charset="-122"/>
                  <a:ea typeface="锐字锐线梦想黑简1.0" panose="02010604000000000000" pitchFamily="2" charset="-122"/>
                  <a:sym typeface="+mn-lt"/>
                </a:rPr>
                <a:t>2</a:t>
              </a:r>
            </a:p>
          </p:txBody>
        </p:sp>
      </p:grpSp>
      <p:sp>
        <p:nvSpPr>
          <p:cNvPr id="58" name="Freeform 18"/>
          <p:cNvSpPr>
            <a:spLocks/>
          </p:cNvSpPr>
          <p:nvPr/>
        </p:nvSpPr>
        <p:spPr bwMode="auto">
          <a:xfrm flipH="1">
            <a:off x="4357957" y="4002268"/>
            <a:ext cx="5766779" cy="306388"/>
          </a:xfrm>
          <a:custGeom>
            <a:avLst/>
            <a:gdLst>
              <a:gd name="T0" fmla="*/ 0 w 3672"/>
              <a:gd name="T1" fmla="*/ 0 h 193"/>
              <a:gd name="T2" fmla="*/ 352 w 3672"/>
              <a:gd name="T3" fmla="*/ 0 h 193"/>
              <a:gd name="T4" fmla="*/ 520 w 3672"/>
              <a:gd name="T5" fmla="*/ 193 h 193"/>
              <a:gd name="T6" fmla="*/ 3672 w 3672"/>
              <a:gd name="T7" fmla="*/ 193 h 193"/>
              <a:gd name="connsiteX0" fmla="*/ 0 w 10418"/>
              <a:gd name="connsiteY0" fmla="*/ 0 h 10000"/>
              <a:gd name="connsiteX1" fmla="*/ 1377 w 10418"/>
              <a:gd name="connsiteY1" fmla="*/ 0 h 10000"/>
              <a:gd name="connsiteX2" fmla="*/ 1834 w 10418"/>
              <a:gd name="connsiteY2" fmla="*/ 10000 h 10000"/>
              <a:gd name="connsiteX3" fmla="*/ 10418 w 1041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" h="10000">
                <a:moveTo>
                  <a:pt x="0" y="0"/>
                </a:moveTo>
                <a:lnTo>
                  <a:pt x="1377" y="0"/>
                </a:lnTo>
                <a:cubicBezTo>
                  <a:pt x="1529" y="3333"/>
                  <a:pt x="1682" y="6667"/>
                  <a:pt x="1834" y="10000"/>
                </a:cubicBezTo>
                <a:lnTo>
                  <a:pt x="10418" y="10000"/>
                </a:lnTo>
              </a:path>
            </a:pathLst>
          </a:custGeom>
          <a:noFill/>
          <a:ln w="14288" cap="flat">
            <a:solidFill>
              <a:srgbClr val="0AC0F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9" name="Freeform 19"/>
          <p:cNvSpPr>
            <a:spLocks/>
          </p:cNvSpPr>
          <p:nvPr/>
        </p:nvSpPr>
        <p:spPr bwMode="auto">
          <a:xfrm>
            <a:off x="3750960" y="4261223"/>
            <a:ext cx="750888" cy="77788"/>
          </a:xfrm>
          <a:custGeom>
            <a:avLst/>
            <a:gdLst>
              <a:gd name="T0" fmla="*/ 0 w 473"/>
              <a:gd name="T1" fmla="*/ 49 h 49"/>
              <a:gd name="T2" fmla="*/ 426 w 473"/>
              <a:gd name="T3" fmla="*/ 49 h 49"/>
              <a:gd name="T4" fmla="*/ 473 w 473"/>
              <a:gd name="T5" fmla="*/ 0 h 49"/>
              <a:gd name="T6" fmla="*/ 45 w 473"/>
              <a:gd name="T7" fmla="*/ 0 h 49"/>
              <a:gd name="T8" fmla="*/ 0 w 473"/>
              <a:gd name="T9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3" h="49">
                <a:moveTo>
                  <a:pt x="0" y="49"/>
                </a:moveTo>
                <a:lnTo>
                  <a:pt x="426" y="49"/>
                </a:lnTo>
                <a:lnTo>
                  <a:pt x="473" y="0"/>
                </a:lnTo>
                <a:lnTo>
                  <a:pt x="45" y="0"/>
                </a:lnTo>
                <a:lnTo>
                  <a:pt x="0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236495" y="3611930"/>
            <a:ext cx="1723549" cy="60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3000" noProof="0" dirty="0">
                <a:solidFill>
                  <a:prstClr val="white"/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现状问题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116767" y="4477514"/>
            <a:ext cx="5003767" cy="792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目前的链上画像协议，形成的都是明文画像，只会让用户觉得自己在</a:t>
            </a:r>
            <a:r>
              <a:rPr lang="en-US" altLang="zh-CN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Web3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的世界中无所遁形，且一旦授权</a:t>
            </a:r>
            <a:r>
              <a:rPr lang="en-US" altLang="zh-CN" sz="1300" dirty="0" err="1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Dapp</a:t>
            </a:r>
            <a:r>
              <a:rPr lang="zh-CN" altLang="en-US" sz="1300" dirty="0">
                <a:solidFill>
                  <a:srgbClr val="68F9F6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rPr>
              <a:t>访问自己的画像，所有的社交数据将会全数暴露。</a:t>
            </a:r>
            <a:endParaRPr lang="en-US" altLang="zh-CN" sz="1300" dirty="0">
              <a:solidFill>
                <a:srgbClr val="68F9F6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28357" y="3248251"/>
            <a:ext cx="4992557" cy="4423497"/>
          </a:xfrm>
          <a:prstGeom prst="rect">
            <a:avLst/>
          </a:prstGeom>
        </p:spPr>
      </p:pic>
      <p:sp>
        <p:nvSpPr>
          <p:cNvPr id="63" name="TextBox 31">
            <a:extLst>
              <a:ext uri="{FF2B5EF4-FFF2-40B4-BE49-F238E27FC236}">
                <a16:creationId xmlns:a16="http://schemas.microsoft.com/office/drawing/2014/main" id="{24531768-3E55-4A1E-907B-9A287CB2803B}"/>
              </a:ext>
            </a:extLst>
          </p:cNvPr>
          <p:cNvSpPr txBox="1"/>
          <p:nvPr/>
        </p:nvSpPr>
        <p:spPr>
          <a:xfrm flipH="1">
            <a:off x="608635" y="149401"/>
            <a:ext cx="399789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10FBF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项目背景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BB2F55-E57F-EB20-CCB1-9EB765B1FD9D}"/>
              </a:ext>
            </a:extLst>
          </p:cNvPr>
          <p:cNvSpPr/>
          <p:nvPr/>
        </p:nvSpPr>
        <p:spPr>
          <a:xfrm>
            <a:off x="271106" y="-9793"/>
            <a:ext cx="4394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r>
              <a:rPr lang="en-US" altLang="zh-CN" sz="360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zh-CN" altLang="en-US" sz="36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427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D68EC4EA-D297-4E10-86C3-F063DDB41AD9}"/>
              </a:ext>
            </a:extLst>
          </p:cNvPr>
          <p:cNvGrpSpPr/>
          <p:nvPr/>
        </p:nvGrpSpPr>
        <p:grpSpPr>
          <a:xfrm rot="5400000" flipH="1" flipV="1">
            <a:off x="2119400" y="461150"/>
            <a:ext cx="1492395" cy="4789526"/>
            <a:chOff x="7424928" y="-758416"/>
            <a:chExt cx="2176272" cy="2849789"/>
          </a:xfrm>
          <a:noFill/>
        </p:grpSpPr>
        <p:sp>
          <p:nvSpPr>
            <p:cNvPr id="116" name="任意多边形: 形状 21">
              <a:extLst>
                <a:ext uri="{FF2B5EF4-FFF2-40B4-BE49-F238E27FC236}">
                  <a16:creationId xmlns:a16="http://schemas.microsoft.com/office/drawing/2014/main" id="{8DBD30B2-BB0B-4F10-BA50-7B7F9F099B14}"/>
                </a:ext>
              </a:extLst>
            </p:cNvPr>
            <p:cNvSpPr/>
            <p:nvPr/>
          </p:nvSpPr>
          <p:spPr>
            <a:xfrm>
              <a:off x="7911298" y="-758416"/>
              <a:ext cx="259080" cy="2849789"/>
            </a:xfrm>
            <a:custGeom>
              <a:avLst/>
              <a:gdLst>
                <a:gd name="connsiteX0" fmla="*/ 259080 w 259080"/>
                <a:gd name="connsiteY0" fmla="*/ 2377440 h 2377440"/>
                <a:gd name="connsiteX1" fmla="*/ 259080 w 259080"/>
                <a:gd name="connsiteY1" fmla="*/ 1706880 h 2377440"/>
                <a:gd name="connsiteX2" fmla="*/ 0 w 259080"/>
                <a:gd name="connsiteY2" fmla="*/ 1706880 h 2377440"/>
                <a:gd name="connsiteX3" fmla="*/ 0 w 259080"/>
                <a:gd name="connsiteY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080" h="2377440">
                  <a:moveTo>
                    <a:pt x="259080" y="2377440"/>
                  </a:moveTo>
                  <a:lnTo>
                    <a:pt x="259080" y="1706880"/>
                  </a:lnTo>
                  <a:lnTo>
                    <a:pt x="0" y="1706880"/>
                  </a:lnTo>
                  <a:lnTo>
                    <a:pt x="0" y="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D0143CBB-9F3C-4E6C-BCE3-5DAFCCF7CFE3}"/>
                </a:ext>
              </a:extLst>
            </p:cNvPr>
            <p:cNvCxnSpPr/>
            <p:nvPr/>
          </p:nvCxnSpPr>
          <p:spPr>
            <a:xfrm>
              <a:off x="8286124" y="-239516"/>
              <a:ext cx="0" cy="2330889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26878EDE-690B-47F3-A7C1-BBCEF51B7533}"/>
                </a:ext>
              </a:extLst>
            </p:cNvPr>
            <p:cNvCxnSpPr>
              <a:cxnSpLocks/>
            </p:cNvCxnSpPr>
            <p:nvPr/>
          </p:nvCxnSpPr>
          <p:spPr>
            <a:xfrm>
              <a:off x="771896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19" name="任意多边形: 形状 24">
              <a:extLst>
                <a:ext uri="{FF2B5EF4-FFF2-40B4-BE49-F238E27FC236}">
                  <a16:creationId xmlns:a16="http://schemas.microsoft.com/office/drawing/2014/main" id="{30030EF5-AD18-4FC7-84DA-5395D6CA8FEA}"/>
                </a:ext>
              </a:extLst>
            </p:cNvPr>
            <p:cNvSpPr/>
            <p:nvPr/>
          </p:nvSpPr>
          <p:spPr>
            <a:xfrm>
              <a:off x="8426370" y="-530876"/>
              <a:ext cx="127321" cy="2622249"/>
            </a:xfrm>
            <a:custGeom>
              <a:avLst/>
              <a:gdLst>
                <a:gd name="connsiteX0" fmla="*/ 127321 w 127321"/>
                <a:gd name="connsiteY0" fmla="*/ 0 h 2187615"/>
                <a:gd name="connsiteX1" fmla="*/ 127321 w 127321"/>
                <a:gd name="connsiteY1" fmla="*/ 1539433 h 2187615"/>
                <a:gd name="connsiteX2" fmla="*/ 0 w 127321"/>
                <a:gd name="connsiteY2" fmla="*/ 1539433 h 2187615"/>
                <a:gd name="connsiteX3" fmla="*/ 0 w 127321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21" h="2187615">
                  <a:moveTo>
                    <a:pt x="127321" y="0"/>
                  </a:moveTo>
                  <a:lnTo>
                    <a:pt x="127321" y="1539433"/>
                  </a:lnTo>
                  <a:lnTo>
                    <a:pt x="0" y="1539433"/>
                  </a:lnTo>
                  <a:lnTo>
                    <a:pt x="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任意多边形: 形状 25">
              <a:extLst>
                <a:ext uri="{FF2B5EF4-FFF2-40B4-BE49-F238E27FC236}">
                  <a16:creationId xmlns:a16="http://schemas.microsoft.com/office/drawing/2014/main" id="{0B8B168B-D366-4611-AE56-8F30AD992064}"/>
                </a:ext>
              </a:extLst>
            </p:cNvPr>
            <p:cNvSpPr/>
            <p:nvPr/>
          </p:nvSpPr>
          <p:spPr>
            <a:xfrm>
              <a:off x="8785185" y="-530876"/>
              <a:ext cx="173620" cy="2622249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任意多边形: 形状 26">
              <a:extLst>
                <a:ext uri="{FF2B5EF4-FFF2-40B4-BE49-F238E27FC236}">
                  <a16:creationId xmlns:a16="http://schemas.microsoft.com/office/drawing/2014/main" id="{B26E7E7A-0F0B-41DE-874A-C30D0641D334}"/>
                </a:ext>
              </a:extLst>
            </p:cNvPr>
            <p:cNvSpPr/>
            <p:nvPr/>
          </p:nvSpPr>
          <p:spPr>
            <a:xfrm>
              <a:off x="8056881" y="-489254"/>
              <a:ext cx="138897" cy="2580627"/>
            </a:xfrm>
            <a:custGeom>
              <a:avLst/>
              <a:gdLst>
                <a:gd name="connsiteX0" fmla="*/ 138897 w 138897"/>
                <a:gd name="connsiteY0" fmla="*/ 0 h 2152891"/>
                <a:gd name="connsiteX1" fmla="*/ 138897 w 138897"/>
                <a:gd name="connsiteY1" fmla="*/ 1388962 h 2152891"/>
                <a:gd name="connsiteX2" fmla="*/ 0 w 138897"/>
                <a:gd name="connsiteY2" fmla="*/ 1388962 h 2152891"/>
                <a:gd name="connsiteX3" fmla="*/ 0 w 138897"/>
                <a:gd name="connsiteY3" fmla="*/ 2152891 h 215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52891">
                  <a:moveTo>
                    <a:pt x="138897" y="0"/>
                  </a:moveTo>
                  <a:lnTo>
                    <a:pt x="138897" y="1388962"/>
                  </a:lnTo>
                  <a:lnTo>
                    <a:pt x="0" y="1388962"/>
                  </a:lnTo>
                  <a:lnTo>
                    <a:pt x="0" y="2152891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任意多边形: 形状 27">
              <a:extLst>
                <a:ext uri="{FF2B5EF4-FFF2-40B4-BE49-F238E27FC236}">
                  <a16:creationId xmlns:a16="http://schemas.microsoft.com/office/drawing/2014/main" id="{9AD8AF57-3236-4D54-BC2F-7905D7914690}"/>
                </a:ext>
              </a:extLst>
            </p:cNvPr>
            <p:cNvSpPr/>
            <p:nvPr/>
          </p:nvSpPr>
          <p:spPr>
            <a:xfrm>
              <a:off x="9167149" y="-503128"/>
              <a:ext cx="138897" cy="2594501"/>
            </a:xfrm>
            <a:custGeom>
              <a:avLst/>
              <a:gdLst>
                <a:gd name="connsiteX0" fmla="*/ 138897 w 138897"/>
                <a:gd name="connsiteY0" fmla="*/ 0 h 2164466"/>
                <a:gd name="connsiteX1" fmla="*/ 138897 w 138897"/>
                <a:gd name="connsiteY1" fmla="*/ 1666755 h 2164466"/>
                <a:gd name="connsiteX2" fmla="*/ 0 w 138897"/>
                <a:gd name="connsiteY2" fmla="*/ 1666755 h 2164466"/>
                <a:gd name="connsiteX3" fmla="*/ 0 w 138897"/>
                <a:gd name="connsiteY3" fmla="*/ 2164466 h 21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64466">
                  <a:moveTo>
                    <a:pt x="138897" y="0"/>
                  </a:moveTo>
                  <a:lnTo>
                    <a:pt x="138897" y="1666755"/>
                  </a:lnTo>
                  <a:lnTo>
                    <a:pt x="0" y="1666755"/>
                  </a:lnTo>
                  <a:lnTo>
                    <a:pt x="0" y="2164466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任意多边形: 形状 28">
              <a:extLst>
                <a:ext uri="{FF2B5EF4-FFF2-40B4-BE49-F238E27FC236}">
                  <a16:creationId xmlns:a16="http://schemas.microsoft.com/office/drawing/2014/main" id="{8C026DE9-28AF-4433-9B24-5288C0564F3F}"/>
                </a:ext>
              </a:extLst>
            </p:cNvPr>
            <p:cNvSpPr/>
            <p:nvPr/>
          </p:nvSpPr>
          <p:spPr>
            <a:xfrm>
              <a:off x="9390380" y="-380880"/>
              <a:ext cx="66040" cy="2472253"/>
            </a:xfrm>
            <a:custGeom>
              <a:avLst/>
              <a:gdLst>
                <a:gd name="connsiteX0" fmla="*/ 0 w 66040"/>
                <a:gd name="connsiteY0" fmla="*/ 0 h 2062480"/>
                <a:gd name="connsiteX1" fmla="*/ 0 w 66040"/>
                <a:gd name="connsiteY1" fmla="*/ 1668780 h 2062480"/>
                <a:gd name="connsiteX2" fmla="*/ 66040 w 66040"/>
                <a:gd name="connsiteY2" fmla="*/ 1668780 h 2062480"/>
                <a:gd name="connsiteX3" fmla="*/ 66040 w 66040"/>
                <a:gd name="connsiteY3" fmla="*/ 2062480 h 206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" h="2062480">
                  <a:moveTo>
                    <a:pt x="0" y="0"/>
                  </a:moveTo>
                  <a:lnTo>
                    <a:pt x="0" y="1668780"/>
                  </a:lnTo>
                  <a:lnTo>
                    <a:pt x="66040" y="1668780"/>
                  </a:lnTo>
                  <a:lnTo>
                    <a:pt x="66040" y="20624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任意多边形: 形状 29">
              <a:extLst>
                <a:ext uri="{FF2B5EF4-FFF2-40B4-BE49-F238E27FC236}">
                  <a16:creationId xmlns:a16="http://schemas.microsoft.com/office/drawing/2014/main" id="{53DD96B1-C0D9-4FE8-84AD-74100D9EC070}"/>
                </a:ext>
              </a:extLst>
            </p:cNvPr>
            <p:cNvSpPr/>
            <p:nvPr/>
          </p:nvSpPr>
          <p:spPr>
            <a:xfrm>
              <a:off x="9507220" y="-329121"/>
              <a:ext cx="93980" cy="2420494"/>
            </a:xfrm>
            <a:custGeom>
              <a:avLst/>
              <a:gdLst>
                <a:gd name="connsiteX0" fmla="*/ 0 w 93980"/>
                <a:gd name="connsiteY0" fmla="*/ 0 h 2019300"/>
                <a:gd name="connsiteX1" fmla="*/ 0 w 93980"/>
                <a:gd name="connsiteY1" fmla="*/ 1468120 h 2019300"/>
                <a:gd name="connsiteX2" fmla="*/ 93980 w 93980"/>
                <a:gd name="connsiteY2" fmla="*/ 1468120 h 2019300"/>
                <a:gd name="connsiteX3" fmla="*/ 93980 w 93980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" h="2019300">
                  <a:moveTo>
                    <a:pt x="0" y="0"/>
                  </a:moveTo>
                  <a:lnTo>
                    <a:pt x="0" y="1468120"/>
                  </a:lnTo>
                  <a:lnTo>
                    <a:pt x="93980" y="1468120"/>
                  </a:lnTo>
                  <a:lnTo>
                    <a:pt x="93980" y="201930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任意多边形: 形状 30">
              <a:extLst>
                <a:ext uri="{FF2B5EF4-FFF2-40B4-BE49-F238E27FC236}">
                  <a16:creationId xmlns:a16="http://schemas.microsoft.com/office/drawing/2014/main" id="{9B1152C2-2C36-4E02-80F6-884FC3C8163F}"/>
                </a:ext>
              </a:extLst>
            </p:cNvPr>
            <p:cNvSpPr/>
            <p:nvPr/>
          </p:nvSpPr>
          <p:spPr>
            <a:xfrm>
              <a:off x="7424928" y="-553816"/>
              <a:ext cx="73152" cy="2645189"/>
            </a:xfrm>
            <a:custGeom>
              <a:avLst/>
              <a:gdLst>
                <a:gd name="connsiteX0" fmla="*/ 73152 w 73152"/>
                <a:gd name="connsiteY0" fmla="*/ 0 h 2206752"/>
                <a:gd name="connsiteX1" fmla="*/ 73152 w 73152"/>
                <a:gd name="connsiteY1" fmla="*/ 1682496 h 2206752"/>
                <a:gd name="connsiteX2" fmla="*/ 0 w 73152"/>
                <a:gd name="connsiteY2" fmla="*/ 1682496 h 2206752"/>
                <a:gd name="connsiteX3" fmla="*/ 0 w 73152"/>
                <a:gd name="connsiteY3" fmla="*/ 2206752 h 2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2206752">
                  <a:moveTo>
                    <a:pt x="73152" y="0"/>
                  </a:moveTo>
                  <a:lnTo>
                    <a:pt x="73152" y="1682496"/>
                  </a:lnTo>
                  <a:lnTo>
                    <a:pt x="0" y="1682496"/>
                  </a:lnTo>
                  <a:lnTo>
                    <a:pt x="0" y="2206752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任意多边形: 形状 31">
              <a:extLst>
                <a:ext uri="{FF2B5EF4-FFF2-40B4-BE49-F238E27FC236}">
                  <a16:creationId xmlns:a16="http://schemas.microsoft.com/office/drawing/2014/main" id="{62D3A60C-C395-400D-801D-FD2B4FC2F51B}"/>
                </a:ext>
              </a:extLst>
            </p:cNvPr>
            <p:cNvSpPr/>
            <p:nvPr/>
          </p:nvSpPr>
          <p:spPr>
            <a:xfrm>
              <a:off x="9052560" y="-502666"/>
              <a:ext cx="0" cy="2594039"/>
            </a:xfrm>
            <a:custGeom>
              <a:avLst/>
              <a:gdLst>
                <a:gd name="connsiteX0" fmla="*/ 0 w 0"/>
                <a:gd name="connsiteY0" fmla="*/ 0 h 2164080"/>
                <a:gd name="connsiteX1" fmla="*/ 0 w 0"/>
                <a:gd name="connsiteY1" fmla="*/ 2164080 h 216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64080">
                  <a:moveTo>
                    <a:pt x="0" y="0"/>
                  </a:moveTo>
                  <a:lnTo>
                    <a:pt x="0" y="21640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任意多边形: 形状 32">
              <a:extLst>
                <a:ext uri="{FF2B5EF4-FFF2-40B4-BE49-F238E27FC236}">
                  <a16:creationId xmlns:a16="http://schemas.microsoft.com/office/drawing/2014/main" id="{09C221D3-23D8-4E0D-AE38-9F018A03F279}"/>
                </a:ext>
              </a:extLst>
            </p:cNvPr>
            <p:cNvSpPr/>
            <p:nvPr/>
          </p:nvSpPr>
          <p:spPr>
            <a:xfrm>
              <a:off x="7613904" y="-341908"/>
              <a:ext cx="195072" cy="2433281"/>
            </a:xfrm>
            <a:custGeom>
              <a:avLst/>
              <a:gdLst>
                <a:gd name="connsiteX0" fmla="*/ 0 w 195072"/>
                <a:gd name="connsiteY0" fmla="*/ 0 h 2029968"/>
                <a:gd name="connsiteX1" fmla="*/ 0 w 195072"/>
                <a:gd name="connsiteY1" fmla="*/ 1322832 h 2029968"/>
                <a:gd name="connsiteX2" fmla="*/ 195072 w 195072"/>
                <a:gd name="connsiteY2" fmla="*/ 1322832 h 2029968"/>
                <a:gd name="connsiteX3" fmla="*/ 195072 w 195072"/>
                <a:gd name="connsiteY3" fmla="*/ 2029968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072" h="2029968">
                  <a:moveTo>
                    <a:pt x="0" y="0"/>
                  </a:moveTo>
                  <a:lnTo>
                    <a:pt x="0" y="1322832"/>
                  </a:lnTo>
                  <a:lnTo>
                    <a:pt x="195072" y="1322832"/>
                  </a:lnTo>
                  <a:lnTo>
                    <a:pt x="195072" y="2029968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0DF7820E-EB4E-4DD6-9AF1-CEAABA790666}"/>
                </a:ext>
              </a:extLst>
            </p:cNvPr>
            <p:cNvCxnSpPr>
              <a:cxnSpLocks/>
            </p:cNvCxnSpPr>
            <p:nvPr/>
          </p:nvCxnSpPr>
          <p:spPr>
            <a:xfrm>
              <a:off x="864860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29" name="任意多边形: 形状 34">
              <a:extLst>
                <a:ext uri="{FF2B5EF4-FFF2-40B4-BE49-F238E27FC236}">
                  <a16:creationId xmlns:a16="http://schemas.microsoft.com/office/drawing/2014/main" id="{0A64B7BF-B01F-43CC-A96B-C56113E1E30F}"/>
                </a:ext>
              </a:extLst>
            </p:cNvPr>
            <p:cNvSpPr/>
            <p:nvPr/>
          </p:nvSpPr>
          <p:spPr>
            <a:xfrm>
              <a:off x="8711267" y="-68580"/>
              <a:ext cx="173620" cy="2159953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561C453-D83B-4B23-AA99-BD103D0C1218}"/>
              </a:ext>
            </a:extLst>
          </p:cNvPr>
          <p:cNvGrpSpPr/>
          <p:nvPr/>
        </p:nvGrpSpPr>
        <p:grpSpPr>
          <a:xfrm flipV="1">
            <a:off x="5299543" y="3613865"/>
            <a:ext cx="1492395" cy="2711704"/>
            <a:chOff x="7424928" y="-758416"/>
            <a:chExt cx="2176272" cy="2849789"/>
          </a:xfrm>
          <a:noFill/>
        </p:grpSpPr>
        <p:sp>
          <p:nvSpPr>
            <p:cNvPr id="131" name="任意多边形: 形状 48">
              <a:extLst>
                <a:ext uri="{FF2B5EF4-FFF2-40B4-BE49-F238E27FC236}">
                  <a16:creationId xmlns:a16="http://schemas.microsoft.com/office/drawing/2014/main" id="{90B321CD-CD23-4C39-8FF0-08FAEF747529}"/>
                </a:ext>
              </a:extLst>
            </p:cNvPr>
            <p:cNvSpPr/>
            <p:nvPr/>
          </p:nvSpPr>
          <p:spPr>
            <a:xfrm>
              <a:off x="7911298" y="-758416"/>
              <a:ext cx="259080" cy="2849789"/>
            </a:xfrm>
            <a:custGeom>
              <a:avLst/>
              <a:gdLst>
                <a:gd name="connsiteX0" fmla="*/ 259080 w 259080"/>
                <a:gd name="connsiteY0" fmla="*/ 2377440 h 2377440"/>
                <a:gd name="connsiteX1" fmla="*/ 259080 w 259080"/>
                <a:gd name="connsiteY1" fmla="*/ 1706880 h 2377440"/>
                <a:gd name="connsiteX2" fmla="*/ 0 w 259080"/>
                <a:gd name="connsiteY2" fmla="*/ 1706880 h 2377440"/>
                <a:gd name="connsiteX3" fmla="*/ 0 w 259080"/>
                <a:gd name="connsiteY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080" h="2377440">
                  <a:moveTo>
                    <a:pt x="259080" y="2377440"/>
                  </a:moveTo>
                  <a:lnTo>
                    <a:pt x="259080" y="1706880"/>
                  </a:lnTo>
                  <a:lnTo>
                    <a:pt x="0" y="1706880"/>
                  </a:lnTo>
                  <a:lnTo>
                    <a:pt x="0" y="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5E39E07E-5CF9-422B-B3A1-78196927D903}"/>
                </a:ext>
              </a:extLst>
            </p:cNvPr>
            <p:cNvCxnSpPr/>
            <p:nvPr/>
          </p:nvCxnSpPr>
          <p:spPr>
            <a:xfrm>
              <a:off x="8286124" y="-239516"/>
              <a:ext cx="0" cy="2330889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8D4EF1B7-8113-4CB2-8E6E-FDDD6CA6F653}"/>
                </a:ext>
              </a:extLst>
            </p:cNvPr>
            <p:cNvCxnSpPr>
              <a:cxnSpLocks/>
            </p:cNvCxnSpPr>
            <p:nvPr/>
          </p:nvCxnSpPr>
          <p:spPr>
            <a:xfrm>
              <a:off x="771896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34" name="任意多边形: 形状 51">
              <a:extLst>
                <a:ext uri="{FF2B5EF4-FFF2-40B4-BE49-F238E27FC236}">
                  <a16:creationId xmlns:a16="http://schemas.microsoft.com/office/drawing/2014/main" id="{786E8178-3246-4A65-A763-A5A76EF972A8}"/>
                </a:ext>
              </a:extLst>
            </p:cNvPr>
            <p:cNvSpPr/>
            <p:nvPr/>
          </p:nvSpPr>
          <p:spPr>
            <a:xfrm>
              <a:off x="8426370" y="-530876"/>
              <a:ext cx="127321" cy="2622249"/>
            </a:xfrm>
            <a:custGeom>
              <a:avLst/>
              <a:gdLst>
                <a:gd name="connsiteX0" fmla="*/ 127321 w 127321"/>
                <a:gd name="connsiteY0" fmla="*/ 0 h 2187615"/>
                <a:gd name="connsiteX1" fmla="*/ 127321 w 127321"/>
                <a:gd name="connsiteY1" fmla="*/ 1539433 h 2187615"/>
                <a:gd name="connsiteX2" fmla="*/ 0 w 127321"/>
                <a:gd name="connsiteY2" fmla="*/ 1539433 h 2187615"/>
                <a:gd name="connsiteX3" fmla="*/ 0 w 127321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21" h="2187615">
                  <a:moveTo>
                    <a:pt x="127321" y="0"/>
                  </a:moveTo>
                  <a:lnTo>
                    <a:pt x="127321" y="1539433"/>
                  </a:lnTo>
                  <a:lnTo>
                    <a:pt x="0" y="1539433"/>
                  </a:lnTo>
                  <a:lnTo>
                    <a:pt x="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任意多边形: 形状 52">
              <a:extLst>
                <a:ext uri="{FF2B5EF4-FFF2-40B4-BE49-F238E27FC236}">
                  <a16:creationId xmlns:a16="http://schemas.microsoft.com/office/drawing/2014/main" id="{0DE682B1-EB85-4B1F-BF8B-28147EF41F30}"/>
                </a:ext>
              </a:extLst>
            </p:cNvPr>
            <p:cNvSpPr/>
            <p:nvPr/>
          </p:nvSpPr>
          <p:spPr>
            <a:xfrm>
              <a:off x="8785185" y="-530876"/>
              <a:ext cx="173620" cy="2622249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任意多边形: 形状 53">
              <a:extLst>
                <a:ext uri="{FF2B5EF4-FFF2-40B4-BE49-F238E27FC236}">
                  <a16:creationId xmlns:a16="http://schemas.microsoft.com/office/drawing/2014/main" id="{03E50005-9E96-462E-9D8F-38A46AB722C5}"/>
                </a:ext>
              </a:extLst>
            </p:cNvPr>
            <p:cNvSpPr/>
            <p:nvPr/>
          </p:nvSpPr>
          <p:spPr>
            <a:xfrm>
              <a:off x="8056881" y="-489254"/>
              <a:ext cx="138897" cy="2580627"/>
            </a:xfrm>
            <a:custGeom>
              <a:avLst/>
              <a:gdLst>
                <a:gd name="connsiteX0" fmla="*/ 138897 w 138897"/>
                <a:gd name="connsiteY0" fmla="*/ 0 h 2152891"/>
                <a:gd name="connsiteX1" fmla="*/ 138897 w 138897"/>
                <a:gd name="connsiteY1" fmla="*/ 1388962 h 2152891"/>
                <a:gd name="connsiteX2" fmla="*/ 0 w 138897"/>
                <a:gd name="connsiteY2" fmla="*/ 1388962 h 2152891"/>
                <a:gd name="connsiteX3" fmla="*/ 0 w 138897"/>
                <a:gd name="connsiteY3" fmla="*/ 2152891 h 215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52891">
                  <a:moveTo>
                    <a:pt x="138897" y="0"/>
                  </a:moveTo>
                  <a:lnTo>
                    <a:pt x="138897" y="1388962"/>
                  </a:lnTo>
                  <a:lnTo>
                    <a:pt x="0" y="1388962"/>
                  </a:lnTo>
                  <a:lnTo>
                    <a:pt x="0" y="2152891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任意多边形: 形状 54">
              <a:extLst>
                <a:ext uri="{FF2B5EF4-FFF2-40B4-BE49-F238E27FC236}">
                  <a16:creationId xmlns:a16="http://schemas.microsoft.com/office/drawing/2014/main" id="{3D90EE78-ABA7-466B-8F5C-E1C026ABD5F6}"/>
                </a:ext>
              </a:extLst>
            </p:cNvPr>
            <p:cNvSpPr/>
            <p:nvPr/>
          </p:nvSpPr>
          <p:spPr>
            <a:xfrm>
              <a:off x="9167149" y="-503128"/>
              <a:ext cx="138897" cy="2594501"/>
            </a:xfrm>
            <a:custGeom>
              <a:avLst/>
              <a:gdLst>
                <a:gd name="connsiteX0" fmla="*/ 138897 w 138897"/>
                <a:gd name="connsiteY0" fmla="*/ 0 h 2164466"/>
                <a:gd name="connsiteX1" fmla="*/ 138897 w 138897"/>
                <a:gd name="connsiteY1" fmla="*/ 1666755 h 2164466"/>
                <a:gd name="connsiteX2" fmla="*/ 0 w 138897"/>
                <a:gd name="connsiteY2" fmla="*/ 1666755 h 2164466"/>
                <a:gd name="connsiteX3" fmla="*/ 0 w 138897"/>
                <a:gd name="connsiteY3" fmla="*/ 2164466 h 21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64466">
                  <a:moveTo>
                    <a:pt x="138897" y="0"/>
                  </a:moveTo>
                  <a:lnTo>
                    <a:pt x="138897" y="1666755"/>
                  </a:lnTo>
                  <a:lnTo>
                    <a:pt x="0" y="1666755"/>
                  </a:lnTo>
                  <a:lnTo>
                    <a:pt x="0" y="2164466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任意多边形: 形状 55">
              <a:extLst>
                <a:ext uri="{FF2B5EF4-FFF2-40B4-BE49-F238E27FC236}">
                  <a16:creationId xmlns:a16="http://schemas.microsoft.com/office/drawing/2014/main" id="{719296E6-E618-464B-AC32-F0D3B188FC34}"/>
                </a:ext>
              </a:extLst>
            </p:cNvPr>
            <p:cNvSpPr/>
            <p:nvPr/>
          </p:nvSpPr>
          <p:spPr>
            <a:xfrm>
              <a:off x="9390380" y="-380880"/>
              <a:ext cx="66040" cy="2472253"/>
            </a:xfrm>
            <a:custGeom>
              <a:avLst/>
              <a:gdLst>
                <a:gd name="connsiteX0" fmla="*/ 0 w 66040"/>
                <a:gd name="connsiteY0" fmla="*/ 0 h 2062480"/>
                <a:gd name="connsiteX1" fmla="*/ 0 w 66040"/>
                <a:gd name="connsiteY1" fmla="*/ 1668780 h 2062480"/>
                <a:gd name="connsiteX2" fmla="*/ 66040 w 66040"/>
                <a:gd name="connsiteY2" fmla="*/ 1668780 h 2062480"/>
                <a:gd name="connsiteX3" fmla="*/ 66040 w 66040"/>
                <a:gd name="connsiteY3" fmla="*/ 2062480 h 206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" h="2062480">
                  <a:moveTo>
                    <a:pt x="0" y="0"/>
                  </a:moveTo>
                  <a:lnTo>
                    <a:pt x="0" y="1668780"/>
                  </a:lnTo>
                  <a:lnTo>
                    <a:pt x="66040" y="1668780"/>
                  </a:lnTo>
                  <a:lnTo>
                    <a:pt x="66040" y="20624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任意多边形: 形状 63">
              <a:extLst>
                <a:ext uri="{FF2B5EF4-FFF2-40B4-BE49-F238E27FC236}">
                  <a16:creationId xmlns:a16="http://schemas.microsoft.com/office/drawing/2014/main" id="{0FA39501-B833-4616-97E1-FE67DCF4D5E4}"/>
                </a:ext>
              </a:extLst>
            </p:cNvPr>
            <p:cNvSpPr/>
            <p:nvPr/>
          </p:nvSpPr>
          <p:spPr>
            <a:xfrm>
              <a:off x="9507220" y="-329121"/>
              <a:ext cx="93980" cy="2420494"/>
            </a:xfrm>
            <a:custGeom>
              <a:avLst/>
              <a:gdLst>
                <a:gd name="connsiteX0" fmla="*/ 0 w 93980"/>
                <a:gd name="connsiteY0" fmla="*/ 0 h 2019300"/>
                <a:gd name="connsiteX1" fmla="*/ 0 w 93980"/>
                <a:gd name="connsiteY1" fmla="*/ 1468120 h 2019300"/>
                <a:gd name="connsiteX2" fmla="*/ 93980 w 93980"/>
                <a:gd name="connsiteY2" fmla="*/ 1468120 h 2019300"/>
                <a:gd name="connsiteX3" fmla="*/ 93980 w 93980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" h="2019300">
                  <a:moveTo>
                    <a:pt x="0" y="0"/>
                  </a:moveTo>
                  <a:lnTo>
                    <a:pt x="0" y="1468120"/>
                  </a:lnTo>
                  <a:lnTo>
                    <a:pt x="93980" y="1468120"/>
                  </a:lnTo>
                  <a:lnTo>
                    <a:pt x="93980" y="201930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任意多边形: 形状 64">
              <a:extLst>
                <a:ext uri="{FF2B5EF4-FFF2-40B4-BE49-F238E27FC236}">
                  <a16:creationId xmlns:a16="http://schemas.microsoft.com/office/drawing/2014/main" id="{7D353A92-CEDB-4956-9CAD-7912DB1598BD}"/>
                </a:ext>
              </a:extLst>
            </p:cNvPr>
            <p:cNvSpPr/>
            <p:nvPr/>
          </p:nvSpPr>
          <p:spPr>
            <a:xfrm>
              <a:off x="7424928" y="-553816"/>
              <a:ext cx="73152" cy="2645189"/>
            </a:xfrm>
            <a:custGeom>
              <a:avLst/>
              <a:gdLst>
                <a:gd name="connsiteX0" fmla="*/ 73152 w 73152"/>
                <a:gd name="connsiteY0" fmla="*/ 0 h 2206752"/>
                <a:gd name="connsiteX1" fmla="*/ 73152 w 73152"/>
                <a:gd name="connsiteY1" fmla="*/ 1682496 h 2206752"/>
                <a:gd name="connsiteX2" fmla="*/ 0 w 73152"/>
                <a:gd name="connsiteY2" fmla="*/ 1682496 h 2206752"/>
                <a:gd name="connsiteX3" fmla="*/ 0 w 73152"/>
                <a:gd name="connsiteY3" fmla="*/ 2206752 h 2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2206752">
                  <a:moveTo>
                    <a:pt x="73152" y="0"/>
                  </a:moveTo>
                  <a:lnTo>
                    <a:pt x="73152" y="1682496"/>
                  </a:lnTo>
                  <a:lnTo>
                    <a:pt x="0" y="1682496"/>
                  </a:lnTo>
                  <a:lnTo>
                    <a:pt x="0" y="2206752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任意多边形: 形状 65">
              <a:extLst>
                <a:ext uri="{FF2B5EF4-FFF2-40B4-BE49-F238E27FC236}">
                  <a16:creationId xmlns:a16="http://schemas.microsoft.com/office/drawing/2014/main" id="{96265BF0-4A4B-443C-A842-319C1E2CEAB4}"/>
                </a:ext>
              </a:extLst>
            </p:cNvPr>
            <p:cNvSpPr/>
            <p:nvPr/>
          </p:nvSpPr>
          <p:spPr>
            <a:xfrm>
              <a:off x="9052560" y="-502666"/>
              <a:ext cx="0" cy="2594039"/>
            </a:xfrm>
            <a:custGeom>
              <a:avLst/>
              <a:gdLst>
                <a:gd name="connsiteX0" fmla="*/ 0 w 0"/>
                <a:gd name="connsiteY0" fmla="*/ 0 h 2164080"/>
                <a:gd name="connsiteX1" fmla="*/ 0 w 0"/>
                <a:gd name="connsiteY1" fmla="*/ 2164080 h 216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64080">
                  <a:moveTo>
                    <a:pt x="0" y="0"/>
                  </a:moveTo>
                  <a:lnTo>
                    <a:pt x="0" y="21640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任意多边形: 形状 66">
              <a:extLst>
                <a:ext uri="{FF2B5EF4-FFF2-40B4-BE49-F238E27FC236}">
                  <a16:creationId xmlns:a16="http://schemas.microsoft.com/office/drawing/2014/main" id="{0E6A8D4F-C690-4BA5-B9B0-38946C11A262}"/>
                </a:ext>
              </a:extLst>
            </p:cNvPr>
            <p:cNvSpPr/>
            <p:nvPr/>
          </p:nvSpPr>
          <p:spPr>
            <a:xfrm>
              <a:off x="7613904" y="-341908"/>
              <a:ext cx="195072" cy="2433281"/>
            </a:xfrm>
            <a:custGeom>
              <a:avLst/>
              <a:gdLst>
                <a:gd name="connsiteX0" fmla="*/ 0 w 195072"/>
                <a:gd name="connsiteY0" fmla="*/ 0 h 2029968"/>
                <a:gd name="connsiteX1" fmla="*/ 0 w 195072"/>
                <a:gd name="connsiteY1" fmla="*/ 1322832 h 2029968"/>
                <a:gd name="connsiteX2" fmla="*/ 195072 w 195072"/>
                <a:gd name="connsiteY2" fmla="*/ 1322832 h 2029968"/>
                <a:gd name="connsiteX3" fmla="*/ 195072 w 195072"/>
                <a:gd name="connsiteY3" fmla="*/ 2029968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072" h="2029968">
                  <a:moveTo>
                    <a:pt x="0" y="0"/>
                  </a:moveTo>
                  <a:lnTo>
                    <a:pt x="0" y="1322832"/>
                  </a:lnTo>
                  <a:lnTo>
                    <a:pt x="195072" y="1322832"/>
                  </a:lnTo>
                  <a:lnTo>
                    <a:pt x="195072" y="2029968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D9712C9E-477D-41AB-876F-CD32BA2BA081}"/>
                </a:ext>
              </a:extLst>
            </p:cNvPr>
            <p:cNvCxnSpPr>
              <a:cxnSpLocks/>
            </p:cNvCxnSpPr>
            <p:nvPr/>
          </p:nvCxnSpPr>
          <p:spPr>
            <a:xfrm>
              <a:off x="864860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44" name="任意多边形: 形状 68">
              <a:extLst>
                <a:ext uri="{FF2B5EF4-FFF2-40B4-BE49-F238E27FC236}">
                  <a16:creationId xmlns:a16="http://schemas.microsoft.com/office/drawing/2014/main" id="{91F97732-E17E-4138-B800-E8D927F0C26E}"/>
                </a:ext>
              </a:extLst>
            </p:cNvPr>
            <p:cNvSpPr/>
            <p:nvPr/>
          </p:nvSpPr>
          <p:spPr>
            <a:xfrm>
              <a:off x="8711267" y="-68580"/>
              <a:ext cx="173620" cy="2159953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2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1542903-B628-41CA-B157-1C2CA462E327}"/>
              </a:ext>
            </a:extLst>
          </p:cNvPr>
          <p:cNvGrpSpPr/>
          <p:nvPr/>
        </p:nvGrpSpPr>
        <p:grpSpPr>
          <a:xfrm rot="16200000" flipV="1">
            <a:off x="7480239" y="1362397"/>
            <a:ext cx="1492395" cy="2966296"/>
            <a:chOff x="7424928" y="-758416"/>
            <a:chExt cx="2176272" cy="2849789"/>
          </a:xfrm>
          <a:noFill/>
        </p:grpSpPr>
        <p:sp>
          <p:nvSpPr>
            <p:cNvPr id="146" name="任意多边形: 形状 70">
              <a:extLst>
                <a:ext uri="{FF2B5EF4-FFF2-40B4-BE49-F238E27FC236}">
                  <a16:creationId xmlns:a16="http://schemas.microsoft.com/office/drawing/2014/main" id="{B3DE4F8D-9EA9-47B0-A611-C2173DE3972F}"/>
                </a:ext>
              </a:extLst>
            </p:cNvPr>
            <p:cNvSpPr/>
            <p:nvPr/>
          </p:nvSpPr>
          <p:spPr>
            <a:xfrm>
              <a:off x="7911298" y="-758416"/>
              <a:ext cx="259080" cy="2849789"/>
            </a:xfrm>
            <a:custGeom>
              <a:avLst/>
              <a:gdLst>
                <a:gd name="connsiteX0" fmla="*/ 259080 w 259080"/>
                <a:gd name="connsiteY0" fmla="*/ 2377440 h 2377440"/>
                <a:gd name="connsiteX1" fmla="*/ 259080 w 259080"/>
                <a:gd name="connsiteY1" fmla="*/ 1706880 h 2377440"/>
                <a:gd name="connsiteX2" fmla="*/ 0 w 259080"/>
                <a:gd name="connsiteY2" fmla="*/ 1706880 h 2377440"/>
                <a:gd name="connsiteX3" fmla="*/ 0 w 259080"/>
                <a:gd name="connsiteY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080" h="2377440">
                  <a:moveTo>
                    <a:pt x="259080" y="2377440"/>
                  </a:moveTo>
                  <a:lnTo>
                    <a:pt x="259080" y="1706880"/>
                  </a:lnTo>
                  <a:lnTo>
                    <a:pt x="0" y="1706880"/>
                  </a:lnTo>
                  <a:lnTo>
                    <a:pt x="0" y="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59419A06-5118-4C5E-931B-B06814499F49}"/>
                </a:ext>
              </a:extLst>
            </p:cNvPr>
            <p:cNvCxnSpPr/>
            <p:nvPr/>
          </p:nvCxnSpPr>
          <p:spPr>
            <a:xfrm>
              <a:off x="8286124" y="-239516"/>
              <a:ext cx="0" cy="2330889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B26704CE-3F62-4C2C-A7C9-BA1A01F6F810}"/>
                </a:ext>
              </a:extLst>
            </p:cNvPr>
            <p:cNvCxnSpPr>
              <a:cxnSpLocks/>
            </p:cNvCxnSpPr>
            <p:nvPr/>
          </p:nvCxnSpPr>
          <p:spPr>
            <a:xfrm>
              <a:off x="771896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49" name="任意多边形: 形状 73">
              <a:extLst>
                <a:ext uri="{FF2B5EF4-FFF2-40B4-BE49-F238E27FC236}">
                  <a16:creationId xmlns:a16="http://schemas.microsoft.com/office/drawing/2014/main" id="{E3FFDE6A-17C5-4BB2-8E45-43FFE611208E}"/>
                </a:ext>
              </a:extLst>
            </p:cNvPr>
            <p:cNvSpPr/>
            <p:nvPr/>
          </p:nvSpPr>
          <p:spPr>
            <a:xfrm>
              <a:off x="8426370" y="-530876"/>
              <a:ext cx="127321" cy="2622249"/>
            </a:xfrm>
            <a:custGeom>
              <a:avLst/>
              <a:gdLst>
                <a:gd name="connsiteX0" fmla="*/ 127321 w 127321"/>
                <a:gd name="connsiteY0" fmla="*/ 0 h 2187615"/>
                <a:gd name="connsiteX1" fmla="*/ 127321 w 127321"/>
                <a:gd name="connsiteY1" fmla="*/ 1539433 h 2187615"/>
                <a:gd name="connsiteX2" fmla="*/ 0 w 127321"/>
                <a:gd name="connsiteY2" fmla="*/ 1539433 h 2187615"/>
                <a:gd name="connsiteX3" fmla="*/ 0 w 127321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21" h="2187615">
                  <a:moveTo>
                    <a:pt x="127321" y="0"/>
                  </a:moveTo>
                  <a:lnTo>
                    <a:pt x="127321" y="1539433"/>
                  </a:lnTo>
                  <a:lnTo>
                    <a:pt x="0" y="1539433"/>
                  </a:lnTo>
                  <a:lnTo>
                    <a:pt x="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任意多边形: 形状 74">
              <a:extLst>
                <a:ext uri="{FF2B5EF4-FFF2-40B4-BE49-F238E27FC236}">
                  <a16:creationId xmlns:a16="http://schemas.microsoft.com/office/drawing/2014/main" id="{976EE847-D89B-4627-B9F2-800BDFC0D947}"/>
                </a:ext>
              </a:extLst>
            </p:cNvPr>
            <p:cNvSpPr/>
            <p:nvPr/>
          </p:nvSpPr>
          <p:spPr>
            <a:xfrm>
              <a:off x="8785185" y="-530876"/>
              <a:ext cx="173620" cy="2622249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任意多边形: 形状 75">
              <a:extLst>
                <a:ext uri="{FF2B5EF4-FFF2-40B4-BE49-F238E27FC236}">
                  <a16:creationId xmlns:a16="http://schemas.microsoft.com/office/drawing/2014/main" id="{809EC01A-6514-4EB1-B568-61A29A00C394}"/>
                </a:ext>
              </a:extLst>
            </p:cNvPr>
            <p:cNvSpPr/>
            <p:nvPr/>
          </p:nvSpPr>
          <p:spPr>
            <a:xfrm>
              <a:off x="8056881" y="-489254"/>
              <a:ext cx="138897" cy="2580627"/>
            </a:xfrm>
            <a:custGeom>
              <a:avLst/>
              <a:gdLst>
                <a:gd name="connsiteX0" fmla="*/ 138897 w 138897"/>
                <a:gd name="connsiteY0" fmla="*/ 0 h 2152891"/>
                <a:gd name="connsiteX1" fmla="*/ 138897 w 138897"/>
                <a:gd name="connsiteY1" fmla="*/ 1388962 h 2152891"/>
                <a:gd name="connsiteX2" fmla="*/ 0 w 138897"/>
                <a:gd name="connsiteY2" fmla="*/ 1388962 h 2152891"/>
                <a:gd name="connsiteX3" fmla="*/ 0 w 138897"/>
                <a:gd name="connsiteY3" fmla="*/ 2152891 h 215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52891">
                  <a:moveTo>
                    <a:pt x="138897" y="0"/>
                  </a:moveTo>
                  <a:lnTo>
                    <a:pt x="138897" y="1388962"/>
                  </a:lnTo>
                  <a:lnTo>
                    <a:pt x="0" y="1388962"/>
                  </a:lnTo>
                  <a:lnTo>
                    <a:pt x="0" y="2152891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任意多边形: 形状 76">
              <a:extLst>
                <a:ext uri="{FF2B5EF4-FFF2-40B4-BE49-F238E27FC236}">
                  <a16:creationId xmlns:a16="http://schemas.microsoft.com/office/drawing/2014/main" id="{43C57423-AE22-41E9-86F0-B85589988FD1}"/>
                </a:ext>
              </a:extLst>
            </p:cNvPr>
            <p:cNvSpPr/>
            <p:nvPr/>
          </p:nvSpPr>
          <p:spPr>
            <a:xfrm>
              <a:off x="9167149" y="-503128"/>
              <a:ext cx="138897" cy="2594501"/>
            </a:xfrm>
            <a:custGeom>
              <a:avLst/>
              <a:gdLst>
                <a:gd name="connsiteX0" fmla="*/ 138897 w 138897"/>
                <a:gd name="connsiteY0" fmla="*/ 0 h 2164466"/>
                <a:gd name="connsiteX1" fmla="*/ 138897 w 138897"/>
                <a:gd name="connsiteY1" fmla="*/ 1666755 h 2164466"/>
                <a:gd name="connsiteX2" fmla="*/ 0 w 138897"/>
                <a:gd name="connsiteY2" fmla="*/ 1666755 h 2164466"/>
                <a:gd name="connsiteX3" fmla="*/ 0 w 138897"/>
                <a:gd name="connsiteY3" fmla="*/ 2164466 h 21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64466">
                  <a:moveTo>
                    <a:pt x="138897" y="0"/>
                  </a:moveTo>
                  <a:lnTo>
                    <a:pt x="138897" y="1666755"/>
                  </a:lnTo>
                  <a:lnTo>
                    <a:pt x="0" y="1666755"/>
                  </a:lnTo>
                  <a:lnTo>
                    <a:pt x="0" y="2164466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任意多边形: 形状 77">
              <a:extLst>
                <a:ext uri="{FF2B5EF4-FFF2-40B4-BE49-F238E27FC236}">
                  <a16:creationId xmlns:a16="http://schemas.microsoft.com/office/drawing/2014/main" id="{AC6E1F1A-102F-4CF3-BD9E-AD9CC494F726}"/>
                </a:ext>
              </a:extLst>
            </p:cNvPr>
            <p:cNvSpPr/>
            <p:nvPr/>
          </p:nvSpPr>
          <p:spPr>
            <a:xfrm>
              <a:off x="9390380" y="-380880"/>
              <a:ext cx="66040" cy="2472253"/>
            </a:xfrm>
            <a:custGeom>
              <a:avLst/>
              <a:gdLst>
                <a:gd name="connsiteX0" fmla="*/ 0 w 66040"/>
                <a:gd name="connsiteY0" fmla="*/ 0 h 2062480"/>
                <a:gd name="connsiteX1" fmla="*/ 0 w 66040"/>
                <a:gd name="connsiteY1" fmla="*/ 1668780 h 2062480"/>
                <a:gd name="connsiteX2" fmla="*/ 66040 w 66040"/>
                <a:gd name="connsiteY2" fmla="*/ 1668780 h 2062480"/>
                <a:gd name="connsiteX3" fmla="*/ 66040 w 66040"/>
                <a:gd name="connsiteY3" fmla="*/ 2062480 h 206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" h="2062480">
                  <a:moveTo>
                    <a:pt x="0" y="0"/>
                  </a:moveTo>
                  <a:lnTo>
                    <a:pt x="0" y="1668780"/>
                  </a:lnTo>
                  <a:lnTo>
                    <a:pt x="66040" y="1668780"/>
                  </a:lnTo>
                  <a:lnTo>
                    <a:pt x="66040" y="20624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任意多边形: 形状 78">
              <a:extLst>
                <a:ext uri="{FF2B5EF4-FFF2-40B4-BE49-F238E27FC236}">
                  <a16:creationId xmlns:a16="http://schemas.microsoft.com/office/drawing/2014/main" id="{5B3128E4-F6BB-4673-AD5C-C084098AD921}"/>
                </a:ext>
              </a:extLst>
            </p:cNvPr>
            <p:cNvSpPr/>
            <p:nvPr/>
          </p:nvSpPr>
          <p:spPr>
            <a:xfrm>
              <a:off x="9507220" y="-329121"/>
              <a:ext cx="93980" cy="2420494"/>
            </a:xfrm>
            <a:custGeom>
              <a:avLst/>
              <a:gdLst>
                <a:gd name="connsiteX0" fmla="*/ 0 w 93980"/>
                <a:gd name="connsiteY0" fmla="*/ 0 h 2019300"/>
                <a:gd name="connsiteX1" fmla="*/ 0 w 93980"/>
                <a:gd name="connsiteY1" fmla="*/ 1468120 h 2019300"/>
                <a:gd name="connsiteX2" fmla="*/ 93980 w 93980"/>
                <a:gd name="connsiteY2" fmla="*/ 1468120 h 2019300"/>
                <a:gd name="connsiteX3" fmla="*/ 93980 w 93980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" h="2019300">
                  <a:moveTo>
                    <a:pt x="0" y="0"/>
                  </a:moveTo>
                  <a:lnTo>
                    <a:pt x="0" y="1468120"/>
                  </a:lnTo>
                  <a:lnTo>
                    <a:pt x="93980" y="1468120"/>
                  </a:lnTo>
                  <a:lnTo>
                    <a:pt x="93980" y="201930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任意多边形: 形状 79">
              <a:extLst>
                <a:ext uri="{FF2B5EF4-FFF2-40B4-BE49-F238E27FC236}">
                  <a16:creationId xmlns:a16="http://schemas.microsoft.com/office/drawing/2014/main" id="{82B83E39-42B8-4153-9928-3B68193CD9C9}"/>
                </a:ext>
              </a:extLst>
            </p:cNvPr>
            <p:cNvSpPr/>
            <p:nvPr/>
          </p:nvSpPr>
          <p:spPr>
            <a:xfrm>
              <a:off x="7424928" y="-553816"/>
              <a:ext cx="73152" cy="2645189"/>
            </a:xfrm>
            <a:custGeom>
              <a:avLst/>
              <a:gdLst>
                <a:gd name="connsiteX0" fmla="*/ 73152 w 73152"/>
                <a:gd name="connsiteY0" fmla="*/ 0 h 2206752"/>
                <a:gd name="connsiteX1" fmla="*/ 73152 w 73152"/>
                <a:gd name="connsiteY1" fmla="*/ 1682496 h 2206752"/>
                <a:gd name="connsiteX2" fmla="*/ 0 w 73152"/>
                <a:gd name="connsiteY2" fmla="*/ 1682496 h 2206752"/>
                <a:gd name="connsiteX3" fmla="*/ 0 w 73152"/>
                <a:gd name="connsiteY3" fmla="*/ 2206752 h 2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2206752">
                  <a:moveTo>
                    <a:pt x="73152" y="0"/>
                  </a:moveTo>
                  <a:lnTo>
                    <a:pt x="73152" y="1682496"/>
                  </a:lnTo>
                  <a:lnTo>
                    <a:pt x="0" y="1682496"/>
                  </a:lnTo>
                  <a:lnTo>
                    <a:pt x="0" y="2206752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任意多边形: 形状 80">
              <a:extLst>
                <a:ext uri="{FF2B5EF4-FFF2-40B4-BE49-F238E27FC236}">
                  <a16:creationId xmlns:a16="http://schemas.microsoft.com/office/drawing/2014/main" id="{C608BC47-E7CA-4703-8A53-2749B74C3605}"/>
                </a:ext>
              </a:extLst>
            </p:cNvPr>
            <p:cNvSpPr/>
            <p:nvPr/>
          </p:nvSpPr>
          <p:spPr>
            <a:xfrm>
              <a:off x="9052560" y="-502666"/>
              <a:ext cx="0" cy="2594039"/>
            </a:xfrm>
            <a:custGeom>
              <a:avLst/>
              <a:gdLst>
                <a:gd name="connsiteX0" fmla="*/ 0 w 0"/>
                <a:gd name="connsiteY0" fmla="*/ 0 h 2164080"/>
                <a:gd name="connsiteX1" fmla="*/ 0 w 0"/>
                <a:gd name="connsiteY1" fmla="*/ 2164080 h 216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64080">
                  <a:moveTo>
                    <a:pt x="0" y="0"/>
                  </a:moveTo>
                  <a:lnTo>
                    <a:pt x="0" y="21640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任意多边形: 形状 81">
              <a:extLst>
                <a:ext uri="{FF2B5EF4-FFF2-40B4-BE49-F238E27FC236}">
                  <a16:creationId xmlns:a16="http://schemas.microsoft.com/office/drawing/2014/main" id="{8EE04CF7-A155-48C4-B96F-75FD58AEB461}"/>
                </a:ext>
              </a:extLst>
            </p:cNvPr>
            <p:cNvSpPr/>
            <p:nvPr/>
          </p:nvSpPr>
          <p:spPr>
            <a:xfrm>
              <a:off x="7613904" y="-341908"/>
              <a:ext cx="195072" cy="2433281"/>
            </a:xfrm>
            <a:custGeom>
              <a:avLst/>
              <a:gdLst>
                <a:gd name="connsiteX0" fmla="*/ 0 w 195072"/>
                <a:gd name="connsiteY0" fmla="*/ 0 h 2029968"/>
                <a:gd name="connsiteX1" fmla="*/ 0 w 195072"/>
                <a:gd name="connsiteY1" fmla="*/ 1322832 h 2029968"/>
                <a:gd name="connsiteX2" fmla="*/ 195072 w 195072"/>
                <a:gd name="connsiteY2" fmla="*/ 1322832 h 2029968"/>
                <a:gd name="connsiteX3" fmla="*/ 195072 w 195072"/>
                <a:gd name="connsiteY3" fmla="*/ 2029968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072" h="2029968">
                  <a:moveTo>
                    <a:pt x="0" y="0"/>
                  </a:moveTo>
                  <a:lnTo>
                    <a:pt x="0" y="1322832"/>
                  </a:lnTo>
                  <a:lnTo>
                    <a:pt x="195072" y="1322832"/>
                  </a:lnTo>
                  <a:lnTo>
                    <a:pt x="195072" y="2029968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1F2AEDBC-6995-41CF-B103-E8A3B0A356DF}"/>
                </a:ext>
              </a:extLst>
            </p:cNvPr>
            <p:cNvCxnSpPr>
              <a:cxnSpLocks/>
            </p:cNvCxnSpPr>
            <p:nvPr/>
          </p:nvCxnSpPr>
          <p:spPr>
            <a:xfrm>
              <a:off x="864860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59" name="任意多边形: 形状 83">
              <a:extLst>
                <a:ext uri="{FF2B5EF4-FFF2-40B4-BE49-F238E27FC236}">
                  <a16:creationId xmlns:a16="http://schemas.microsoft.com/office/drawing/2014/main" id="{A2991108-CEAE-4466-9FA2-669B6926D161}"/>
                </a:ext>
              </a:extLst>
            </p:cNvPr>
            <p:cNvSpPr/>
            <p:nvPr/>
          </p:nvSpPr>
          <p:spPr>
            <a:xfrm>
              <a:off x="8711267" y="-68580"/>
              <a:ext cx="173620" cy="2159953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>
                      <a:alpha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B5833FE1-7175-4537-8BC4-BD5AFF8C63DC}"/>
              </a:ext>
            </a:extLst>
          </p:cNvPr>
          <p:cNvGrpSpPr/>
          <p:nvPr/>
        </p:nvGrpSpPr>
        <p:grpSpPr>
          <a:xfrm>
            <a:off x="5276684" y="136819"/>
            <a:ext cx="1492395" cy="1954264"/>
            <a:chOff x="7424928" y="-758416"/>
            <a:chExt cx="2176272" cy="2849789"/>
          </a:xfrm>
          <a:noFill/>
        </p:grpSpPr>
        <p:sp>
          <p:nvSpPr>
            <p:cNvPr id="161" name="任意多边形: 形状 85">
              <a:extLst>
                <a:ext uri="{FF2B5EF4-FFF2-40B4-BE49-F238E27FC236}">
                  <a16:creationId xmlns:a16="http://schemas.microsoft.com/office/drawing/2014/main" id="{4580B6A0-55BE-40AE-987F-67EBF03391C8}"/>
                </a:ext>
              </a:extLst>
            </p:cNvPr>
            <p:cNvSpPr/>
            <p:nvPr/>
          </p:nvSpPr>
          <p:spPr>
            <a:xfrm>
              <a:off x="7911298" y="-758416"/>
              <a:ext cx="259080" cy="2849789"/>
            </a:xfrm>
            <a:custGeom>
              <a:avLst/>
              <a:gdLst>
                <a:gd name="connsiteX0" fmla="*/ 259080 w 259080"/>
                <a:gd name="connsiteY0" fmla="*/ 2377440 h 2377440"/>
                <a:gd name="connsiteX1" fmla="*/ 259080 w 259080"/>
                <a:gd name="connsiteY1" fmla="*/ 1706880 h 2377440"/>
                <a:gd name="connsiteX2" fmla="*/ 0 w 259080"/>
                <a:gd name="connsiteY2" fmla="*/ 1706880 h 2377440"/>
                <a:gd name="connsiteX3" fmla="*/ 0 w 259080"/>
                <a:gd name="connsiteY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080" h="2377440">
                  <a:moveTo>
                    <a:pt x="259080" y="2377440"/>
                  </a:moveTo>
                  <a:lnTo>
                    <a:pt x="259080" y="1706880"/>
                  </a:lnTo>
                  <a:lnTo>
                    <a:pt x="0" y="1706880"/>
                  </a:lnTo>
                  <a:lnTo>
                    <a:pt x="0" y="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F9B8CC10-55E1-45F9-96DC-23CF3E34A7E8}"/>
                </a:ext>
              </a:extLst>
            </p:cNvPr>
            <p:cNvCxnSpPr/>
            <p:nvPr/>
          </p:nvCxnSpPr>
          <p:spPr>
            <a:xfrm>
              <a:off x="8286124" y="-239516"/>
              <a:ext cx="0" cy="2330889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355E6358-7F42-4BBE-8B99-0D9881FB90E6}"/>
                </a:ext>
              </a:extLst>
            </p:cNvPr>
            <p:cNvCxnSpPr>
              <a:cxnSpLocks/>
            </p:cNvCxnSpPr>
            <p:nvPr/>
          </p:nvCxnSpPr>
          <p:spPr>
            <a:xfrm>
              <a:off x="771896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64" name="任意多边形: 形状 88">
              <a:extLst>
                <a:ext uri="{FF2B5EF4-FFF2-40B4-BE49-F238E27FC236}">
                  <a16:creationId xmlns:a16="http://schemas.microsoft.com/office/drawing/2014/main" id="{8BDFE037-4F50-4CFA-A3BA-D8D996A44A48}"/>
                </a:ext>
              </a:extLst>
            </p:cNvPr>
            <p:cNvSpPr/>
            <p:nvPr/>
          </p:nvSpPr>
          <p:spPr>
            <a:xfrm>
              <a:off x="8426370" y="-530876"/>
              <a:ext cx="127321" cy="2622249"/>
            </a:xfrm>
            <a:custGeom>
              <a:avLst/>
              <a:gdLst>
                <a:gd name="connsiteX0" fmla="*/ 127321 w 127321"/>
                <a:gd name="connsiteY0" fmla="*/ 0 h 2187615"/>
                <a:gd name="connsiteX1" fmla="*/ 127321 w 127321"/>
                <a:gd name="connsiteY1" fmla="*/ 1539433 h 2187615"/>
                <a:gd name="connsiteX2" fmla="*/ 0 w 127321"/>
                <a:gd name="connsiteY2" fmla="*/ 1539433 h 2187615"/>
                <a:gd name="connsiteX3" fmla="*/ 0 w 127321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21" h="2187615">
                  <a:moveTo>
                    <a:pt x="127321" y="0"/>
                  </a:moveTo>
                  <a:lnTo>
                    <a:pt x="127321" y="1539433"/>
                  </a:lnTo>
                  <a:lnTo>
                    <a:pt x="0" y="1539433"/>
                  </a:lnTo>
                  <a:lnTo>
                    <a:pt x="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任意多边形: 形状 89">
              <a:extLst>
                <a:ext uri="{FF2B5EF4-FFF2-40B4-BE49-F238E27FC236}">
                  <a16:creationId xmlns:a16="http://schemas.microsoft.com/office/drawing/2014/main" id="{6E456D00-7C56-472C-B4BD-48AE8431F462}"/>
                </a:ext>
              </a:extLst>
            </p:cNvPr>
            <p:cNvSpPr/>
            <p:nvPr/>
          </p:nvSpPr>
          <p:spPr>
            <a:xfrm>
              <a:off x="8785185" y="-530876"/>
              <a:ext cx="173620" cy="2622249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任意多边形: 形状 90">
              <a:extLst>
                <a:ext uri="{FF2B5EF4-FFF2-40B4-BE49-F238E27FC236}">
                  <a16:creationId xmlns:a16="http://schemas.microsoft.com/office/drawing/2014/main" id="{FB18FF7A-CA2E-4C87-BF38-ABD01EBC3217}"/>
                </a:ext>
              </a:extLst>
            </p:cNvPr>
            <p:cNvSpPr/>
            <p:nvPr/>
          </p:nvSpPr>
          <p:spPr>
            <a:xfrm>
              <a:off x="8056881" y="-489254"/>
              <a:ext cx="138897" cy="2580627"/>
            </a:xfrm>
            <a:custGeom>
              <a:avLst/>
              <a:gdLst>
                <a:gd name="connsiteX0" fmla="*/ 138897 w 138897"/>
                <a:gd name="connsiteY0" fmla="*/ 0 h 2152891"/>
                <a:gd name="connsiteX1" fmla="*/ 138897 w 138897"/>
                <a:gd name="connsiteY1" fmla="*/ 1388962 h 2152891"/>
                <a:gd name="connsiteX2" fmla="*/ 0 w 138897"/>
                <a:gd name="connsiteY2" fmla="*/ 1388962 h 2152891"/>
                <a:gd name="connsiteX3" fmla="*/ 0 w 138897"/>
                <a:gd name="connsiteY3" fmla="*/ 2152891 h 215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52891">
                  <a:moveTo>
                    <a:pt x="138897" y="0"/>
                  </a:moveTo>
                  <a:lnTo>
                    <a:pt x="138897" y="1388962"/>
                  </a:lnTo>
                  <a:lnTo>
                    <a:pt x="0" y="1388962"/>
                  </a:lnTo>
                  <a:lnTo>
                    <a:pt x="0" y="2152891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任意多边形: 形状 91">
              <a:extLst>
                <a:ext uri="{FF2B5EF4-FFF2-40B4-BE49-F238E27FC236}">
                  <a16:creationId xmlns:a16="http://schemas.microsoft.com/office/drawing/2014/main" id="{0762F67B-2D27-426A-A5EA-B43446EE0CAC}"/>
                </a:ext>
              </a:extLst>
            </p:cNvPr>
            <p:cNvSpPr/>
            <p:nvPr/>
          </p:nvSpPr>
          <p:spPr>
            <a:xfrm>
              <a:off x="9167149" y="-503128"/>
              <a:ext cx="138897" cy="2594501"/>
            </a:xfrm>
            <a:custGeom>
              <a:avLst/>
              <a:gdLst>
                <a:gd name="connsiteX0" fmla="*/ 138897 w 138897"/>
                <a:gd name="connsiteY0" fmla="*/ 0 h 2164466"/>
                <a:gd name="connsiteX1" fmla="*/ 138897 w 138897"/>
                <a:gd name="connsiteY1" fmla="*/ 1666755 h 2164466"/>
                <a:gd name="connsiteX2" fmla="*/ 0 w 138897"/>
                <a:gd name="connsiteY2" fmla="*/ 1666755 h 2164466"/>
                <a:gd name="connsiteX3" fmla="*/ 0 w 138897"/>
                <a:gd name="connsiteY3" fmla="*/ 2164466 h 21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97" h="2164466">
                  <a:moveTo>
                    <a:pt x="138897" y="0"/>
                  </a:moveTo>
                  <a:lnTo>
                    <a:pt x="138897" y="1666755"/>
                  </a:lnTo>
                  <a:lnTo>
                    <a:pt x="0" y="1666755"/>
                  </a:lnTo>
                  <a:lnTo>
                    <a:pt x="0" y="2164466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任意多边形: 形状 92">
              <a:extLst>
                <a:ext uri="{FF2B5EF4-FFF2-40B4-BE49-F238E27FC236}">
                  <a16:creationId xmlns:a16="http://schemas.microsoft.com/office/drawing/2014/main" id="{70E1A73F-49CA-4355-A977-A798209ACBA3}"/>
                </a:ext>
              </a:extLst>
            </p:cNvPr>
            <p:cNvSpPr/>
            <p:nvPr/>
          </p:nvSpPr>
          <p:spPr>
            <a:xfrm>
              <a:off x="9390380" y="-380880"/>
              <a:ext cx="66040" cy="2472253"/>
            </a:xfrm>
            <a:custGeom>
              <a:avLst/>
              <a:gdLst>
                <a:gd name="connsiteX0" fmla="*/ 0 w 66040"/>
                <a:gd name="connsiteY0" fmla="*/ 0 h 2062480"/>
                <a:gd name="connsiteX1" fmla="*/ 0 w 66040"/>
                <a:gd name="connsiteY1" fmla="*/ 1668780 h 2062480"/>
                <a:gd name="connsiteX2" fmla="*/ 66040 w 66040"/>
                <a:gd name="connsiteY2" fmla="*/ 1668780 h 2062480"/>
                <a:gd name="connsiteX3" fmla="*/ 66040 w 66040"/>
                <a:gd name="connsiteY3" fmla="*/ 2062480 h 206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" h="2062480">
                  <a:moveTo>
                    <a:pt x="0" y="0"/>
                  </a:moveTo>
                  <a:lnTo>
                    <a:pt x="0" y="1668780"/>
                  </a:lnTo>
                  <a:lnTo>
                    <a:pt x="66040" y="1668780"/>
                  </a:lnTo>
                  <a:lnTo>
                    <a:pt x="66040" y="20624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任意多边形: 形状 93">
              <a:extLst>
                <a:ext uri="{FF2B5EF4-FFF2-40B4-BE49-F238E27FC236}">
                  <a16:creationId xmlns:a16="http://schemas.microsoft.com/office/drawing/2014/main" id="{1D89519E-B455-45EC-BEC9-4F22D0EC7626}"/>
                </a:ext>
              </a:extLst>
            </p:cNvPr>
            <p:cNvSpPr/>
            <p:nvPr/>
          </p:nvSpPr>
          <p:spPr>
            <a:xfrm>
              <a:off x="9507220" y="-329121"/>
              <a:ext cx="93980" cy="2420494"/>
            </a:xfrm>
            <a:custGeom>
              <a:avLst/>
              <a:gdLst>
                <a:gd name="connsiteX0" fmla="*/ 0 w 93980"/>
                <a:gd name="connsiteY0" fmla="*/ 0 h 2019300"/>
                <a:gd name="connsiteX1" fmla="*/ 0 w 93980"/>
                <a:gd name="connsiteY1" fmla="*/ 1468120 h 2019300"/>
                <a:gd name="connsiteX2" fmla="*/ 93980 w 93980"/>
                <a:gd name="connsiteY2" fmla="*/ 1468120 h 2019300"/>
                <a:gd name="connsiteX3" fmla="*/ 93980 w 93980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" h="2019300">
                  <a:moveTo>
                    <a:pt x="0" y="0"/>
                  </a:moveTo>
                  <a:lnTo>
                    <a:pt x="0" y="1468120"/>
                  </a:lnTo>
                  <a:lnTo>
                    <a:pt x="93980" y="1468120"/>
                  </a:lnTo>
                  <a:lnTo>
                    <a:pt x="93980" y="201930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任意多边形: 形状 94">
              <a:extLst>
                <a:ext uri="{FF2B5EF4-FFF2-40B4-BE49-F238E27FC236}">
                  <a16:creationId xmlns:a16="http://schemas.microsoft.com/office/drawing/2014/main" id="{E7F96EF4-15E0-479B-8D51-23BC6C644FD6}"/>
                </a:ext>
              </a:extLst>
            </p:cNvPr>
            <p:cNvSpPr/>
            <p:nvPr/>
          </p:nvSpPr>
          <p:spPr>
            <a:xfrm>
              <a:off x="7424928" y="-553816"/>
              <a:ext cx="73152" cy="2645189"/>
            </a:xfrm>
            <a:custGeom>
              <a:avLst/>
              <a:gdLst>
                <a:gd name="connsiteX0" fmla="*/ 73152 w 73152"/>
                <a:gd name="connsiteY0" fmla="*/ 0 h 2206752"/>
                <a:gd name="connsiteX1" fmla="*/ 73152 w 73152"/>
                <a:gd name="connsiteY1" fmla="*/ 1682496 h 2206752"/>
                <a:gd name="connsiteX2" fmla="*/ 0 w 73152"/>
                <a:gd name="connsiteY2" fmla="*/ 1682496 h 2206752"/>
                <a:gd name="connsiteX3" fmla="*/ 0 w 73152"/>
                <a:gd name="connsiteY3" fmla="*/ 2206752 h 22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2206752">
                  <a:moveTo>
                    <a:pt x="73152" y="0"/>
                  </a:moveTo>
                  <a:lnTo>
                    <a:pt x="73152" y="1682496"/>
                  </a:lnTo>
                  <a:lnTo>
                    <a:pt x="0" y="1682496"/>
                  </a:lnTo>
                  <a:lnTo>
                    <a:pt x="0" y="2206752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任意多边形: 形状 95">
              <a:extLst>
                <a:ext uri="{FF2B5EF4-FFF2-40B4-BE49-F238E27FC236}">
                  <a16:creationId xmlns:a16="http://schemas.microsoft.com/office/drawing/2014/main" id="{9172E92E-DBE6-457F-A1AC-7C62021B36B5}"/>
                </a:ext>
              </a:extLst>
            </p:cNvPr>
            <p:cNvSpPr/>
            <p:nvPr/>
          </p:nvSpPr>
          <p:spPr>
            <a:xfrm>
              <a:off x="9052560" y="-502666"/>
              <a:ext cx="0" cy="2594039"/>
            </a:xfrm>
            <a:custGeom>
              <a:avLst/>
              <a:gdLst>
                <a:gd name="connsiteX0" fmla="*/ 0 w 0"/>
                <a:gd name="connsiteY0" fmla="*/ 0 h 2164080"/>
                <a:gd name="connsiteX1" fmla="*/ 0 w 0"/>
                <a:gd name="connsiteY1" fmla="*/ 2164080 h 216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64080">
                  <a:moveTo>
                    <a:pt x="0" y="0"/>
                  </a:moveTo>
                  <a:lnTo>
                    <a:pt x="0" y="2164080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任意多边形: 形状 96">
              <a:extLst>
                <a:ext uri="{FF2B5EF4-FFF2-40B4-BE49-F238E27FC236}">
                  <a16:creationId xmlns:a16="http://schemas.microsoft.com/office/drawing/2014/main" id="{26D982F7-C306-4226-9DC6-1F9E7A6EAF38}"/>
                </a:ext>
              </a:extLst>
            </p:cNvPr>
            <p:cNvSpPr/>
            <p:nvPr/>
          </p:nvSpPr>
          <p:spPr>
            <a:xfrm>
              <a:off x="7613904" y="-341908"/>
              <a:ext cx="195072" cy="2433281"/>
            </a:xfrm>
            <a:custGeom>
              <a:avLst/>
              <a:gdLst>
                <a:gd name="connsiteX0" fmla="*/ 0 w 195072"/>
                <a:gd name="connsiteY0" fmla="*/ 0 h 2029968"/>
                <a:gd name="connsiteX1" fmla="*/ 0 w 195072"/>
                <a:gd name="connsiteY1" fmla="*/ 1322832 h 2029968"/>
                <a:gd name="connsiteX2" fmla="*/ 195072 w 195072"/>
                <a:gd name="connsiteY2" fmla="*/ 1322832 h 2029968"/>
                <a:gd name="connsiteX3" fmla="*/ 195072 w 195072"/>
                <a:gd name="connsiteY3" fmla="*/ 2029968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072" h="2029968">
                  <a:moveTo>
                    <a:pt x="0" y="0"/>
                  </a:moveTo>
                  <a:lnTo>
                    <a:pt x="0" y="1322832"/>
                  </a:lnTo>
                  <a:lnTo>
                    <a:pt x="195072" y="1322832"/>
                  </a:lnTo>
                  <a:lnTo>
                    <a:pt x="195072" y="2029968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036524D0-111A-4B05-A4D7-81000B562001}"/>
                </a:ext>
              </a:extLst>
            </p:cNvPr>
            <p:cNvCxnSpPr>
              <a:cxnSpLocks/>
            </p:cNvCxnSpPr>
            <p:nvPr/>
          </p:nvCxnSpPr>
          <p:spPr>
            <a:xfrm>
              <a:off x="8648604" y="-38100"/>
              <a:ext cx="0" cy="2129473"/>
            </a:xfrm>
            <a:prstGeom prst="line">
              <a:avLst/>
            </a:pr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174" name="任意多边形: 形状 98">
              <a:extLst>
                <a:ext uri="{FF2B5EF4-FFF2-40B4-BE49-F238E27FC236}">
                  <a16:creationId xmlns:a16="http://schemas.microsoft.com/office/drawing/2014/main" id="{C784F4DD-15CF-41BF-A74A-D3DF63F43652}"/>
                </a:ext>
              </a:extLst>
            </p:cNvPr>
            <p:cNvSpPr/>
            <p:nvPr/>
          </p:nvSpPr>
          <p:spPr>
            <a:xfrm>
              <a:off x="8711267" y="-68580"/>
              <a:ext cx="173620" cy="2159953"/>
            </a:xfrm>
            <a:custGeom>
              <a:avLst/>
              <a:gdLst>
                <a:gd name="connsiteX0" fmla="*/ 0 w 173620"/>
                <a:gd name="connsiteY0" fmla="*/ 0 h 2187615"/>
                <a:gd name="connsiteX1" fmla="*/ 0 w 173620"/>
                <a:gd name="connsiteY1" fmla="*/ 1724628 h 2187615"/>
                <a:gd name="connsiteX2" fmla="*/ 173620 w 173620"/>
                <a:gd name="connsiteY2" fmla="*/ 1724628 h 2187615"/>
                <a:gd name="connsiteX3" fmla="*/ 173620 w 173620"/>
                <a:gd name="connsiteY3" fmla="*/ 2187615 h 218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0" h="2187615">
                  <a:moveTo>
                    <a:pt x="0" y="0"/>
                  </a:moveTo>
                  <a:lnTo>
                    <a:pt x="0" y="1724628"/>
                  </a:lnTo>
                  <a:lnTo>
                    <a:pt x="173620" y="1724628"/>
                  </a:lnTo>
                  <a:lnTo>
                    <a:pt x="173620" y="2187615"/>
                  </a:lnTo>
                </a:path>
              </a:pathLst>
            </a:custGeom>
            <a:grpFill/>
            <a:ln w="6350" cap="flat" cmpd="sng" algn="ctr">
              <a:gradFill>
                <a:gsLst>
                  <a:gs pos="0">
                    <a:sysClr val="windowText" lastClr="000000">
                      <a:lumMod val="65000"/>
                      <a:lumOff val="35000"/>
                      <a:alpha val="0"/>
                    </a:sys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493A7E1-9D50-4464-A7CD-EF8FFB06B2BE}"/>
              </a:ext>
            </a:extLst>
          </p:cNvPr>
          <p:cNvGrpSpPr/>
          <p:nvPr/>
        </p:nvGrpSpPr>
        <p:grpSpPr>
          <a:xfrm>
            <a:off x="4322417" y="1013295"/>
            <a:ext cx="3633790" cy="3633790"/>
            <a:chOff x="3287127" y="555832"/>
            <a:chExt cx="5617746" cy="5617746"/>
          </a:xfrm>
        </p:grpSpPr>
        <p:sp>
          <p:nvSpPr>
            <p:cNvPr id="176" name="矩形: 圆角 100">
              <a:extLst>
                <a:ext uri="{FF2B5EF4-FFF2-40B4-BE49-F238E27FC236}">
                  <a16:creationId xmlns:a16="http://schemas.microsoft.com/office/drawing/2014/main" id="{B1A8A9CE-08C8-4028-89DD-BD006A4AEBCF}"/>
                </a:ext>
              </a:extLst>
            </p:cNvPr>
            <p:cNvSpPr/>
            <p:nvPr/>
          </p:nvSpPr>
          <p:spPr>
            <a:xfrm>
              <a:off x="3287127" y="555832"/>
              <a:ext cx="5617746" cy="5617746"/>
            </a:xfrm>
            <a:prstGeom prst="roundRect">
              <a:avLst>
                <a:gd name="adj" fmla="val 5898"/>
              </a:avLst>
            </a:prstGeom>
            <a:solidFill>
              <a:srgbClr val="61FBFF">
                <a:alpha val="26000"/>
              </a:srgbClr>
            </a:solidFill>
            <a:ln w="9525" cap="flat" cmpd="sng" algn="ctr">
              <a:noFill/>
              <a:prstDash val="solid"/>
              <a:miter lim="800000"/>
            </a:ln>
            <a:effectLst>
              <a:outerShdw blurRad="228600" algn="ctr" rotWithShape="0">
                <a:srgbClr val="61FBFF"/>
              </a:outerShdw>
              <a:softEdge rad="1270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矩形: 圆角 101">
              <a:extLst>
                <a:ext uri="{FF2B5EF4-FFF2-40B4-BE49-F238E27FC236}">
                  <a16:creationId xmlns:a16="http://schemas.microsoft.com/office/drawing/2014/main" id="{C8CCD960-1B67-4380-AD3B-675931D544CF}"/>
                </a:ext>
              </a:extLst>
            </p:cNvPr>
            <p:cNvSpPr/>
            <p:nvPr/>
          </p:nvSpPr>
          <p:spPr>
            <a:xfrm>
              <a:off x="3397080" y="665785"/>
              <a:ext cx="5397844" cy="5397844"/>
            </a:xfrm>
            <a:prstGeom prst="roundRect">
              <a:avLst>
                <a:gd name="adj" fmla="val 5898"/>
              </a:avLst>
            </a:prstGeom>
            <a:gradFill>
              <a:gsLst>
                <a:gs pos="71452">
                  <a:srgbClr val="FF33CA"/>
                </a:gs>
                <a:gs pos="24672">
                  <a:srgbClr val="482FFF"/>
                </a:gs>
                <a:gs pos="48000">
                  <a:srgbClr val="61FBFF"/>
                </a:gs>
                <a:gs pos="0">
                  <a:srgbClr val="7FFF61"/>
                </a:gs>
                <a:gs pos="100000">
                  <a:srgbClr val="FF6161"/>
                </a:gs>
              </a:gsLst>
              <a:lin ang="0" scaled="0"/>
            </a:gradFill>
            <a:ln w="9525" cap="flat" cmpd="sng" algn="ctr">
              <a:noFill/>
              <a:prstDash val="solid"/>
              <a:miter lim="800000"/>
            </a:ln>
            <a:effectLst>
              <a:softEdge rad="11049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矩形: 圆角 102">
              <a:extLst>
                <a:ext uri="{FF2B5EF4-FFF2-40B4-BE49-F238E27FC236}">
                  <a16:creationId xmlns:a16="http://schemas.microsoft.com/office/drawing/2014/main" id="{28E757CB-3AE2-4FDF-AAB3-BBB1E07D5631}"/>
                </a:ext>
              </a:extLst>
            </p:cNvPr>
            <p:cNvSpPr/>
            <p:nvPr/>
          </p:nvSpPr>
          <p:spPr>
            <a:xfrm>
              <a:off x="4796519" y="2065225"/>
              <a:ext cx="3163377" cy="2598959"/>
            </a:xfrm>
            <a:prstGeom prst="roundRect">
              <a:avLst>
                <a:gd name="adj" fmla="val 5898"/>
              </a:avLst>
            </a:prstGeom>
            <a:gradFill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100000">
                  <a:srgbClr val="0F0F0F"/>
                </a:gs>
              </a:gsLst>
              <a:lin ang="5400000" scaled="1"/>
            </a:gradFill>
            <a:ln w="9525" cap="flat" cmpd="sng" algn="ctr">
              <a:gradFill>
                <a:gsLst>
                  <a:gs pos="48000">
                    <a:srgbClr val="61FBFF">
                      <a:alpha val="43000"/>
                    </a:srgbClr>
                  </a:gs>
                  <a:gs pos="0">
                    <a:srgbClr val="61FBFF"/>
                  </a:gs>
                  <a:gs pos="100000">
                    <a:srgbClr val="61FBFF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algn="ctr" rotWithShape="0">
                <a:srgbClr val="61FBFF"/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D9FCE1C0-9E9E-4142-A9EC-B4F5EAD9AC4C}"/>
              </a:ext>
            </a:extLst>
          </p:cNvPr>
          <p:cNvGrpSpPr/>
          <p:nvPr/>
        </p:nvGrpSpPr>
        <p:grpSpPr>
          <a:xfrm>
            <a:off x="5283118" y="1511886"/>
            <a:ext cx="1487804" cy="192404"/>
            <a:chOff x="5353430" y="2007744"/>
            <a:chExt cx="1487804" cy="192404"/>
          </a:xfrm>
        </p:grpSpPr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23E72FFF-B84C-4B2D-9A3F-EA18EFCE6184}"/>
                </a:ext>
              </a:extLst>
            </p:cNvPr>
            <p:cNvSpPr/>
            <p:nvPr/>
          </p:nvSpPr>
          <p:spPr>
            <a:xfrm>
              <a:off x="6795515" y="210680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AAA9F7D5-5095-4B77-8448-95588DC5DF3F}"/>
                </a:ext>
              </a:extLst>
            </p:cNvPr>
            <p:cNvSpPr/>
            <p:nvPr/>
          </p:nvSpPr>
          <p:spPr>
            <a:xfrm>
              <a:off x="6502145" y="215442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4E5F9A08-1267-4551-89F8-CBA5A51EAFE0}"/>
                </a:ext>
              </a:extLst>
            </p:cNvPr>
            <p:cNvSpPr/>
            <p:nvPr/>
          </p:nvSpPr>
          <p:spPr>
            <a:xfrm>
              <a:off x="6084950" y="202869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83BB7DBD-9F47-4332-A3FC-322065CAABFB}"/>
                </a:ext>
              </a:extLst>
            </p:cNvPr>
            <p:cNvSpPr/>
            <p:nvPr/>
          </p:nvSpPr>
          <p:spPr>
            <a:xfrm>
              <a:off x="5642990" y="200774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AE99A825-9BAA-402A-9984-EDDCF57341CB}"/>
                </a:ext>
              </a:extLst>
            </p:cNvPr>
            <p:cNvSpPr/>
            <p:nvPr/>
          </p:nvSpPr>
          <p:spPr>
            <a:xfrm>
              <a:off x="5353430" y="212966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62E4AB47-5195-4D86-9F90-530AF69909E1}"/>
              </a:ext>
            </a:extLst>
          </p:cNvPr>
          <p:cNvGrpSpPr/>
          <p:nvPr/>
        </p:nvGrpSpPr>
        <p:grpSpPr>
          <a:xfrm>
            <a:off x="7594419" y="2129491"/>
            <a:ext cx="421004" cy="1346834"/>
            <a:chOff x="7367796" y="2625349"/>
            <a:chExt cx="421004" cy="1346834"/>
          </a:xfrm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226C55EB-0D4F-4A83-A5A3-F6FFAB9C8D4E}"/>
                </a:ext>
              </a:extLst>
            </p:cNvPr>
            <p:cNvSpPr/>
            <p:nvPr/>
          </p:nvSpPr>
          <p:spPr>
            <a:xfrm>
              <a:off x="7485906" y="262534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5A6B0DC4-5929-4964-ABB8-5A40F54B91BC}"/>
                </a:ext>
              </a:extLst>
            </p:cNvPr>
            <p:cNvSpPr/>
            <p:nvPr/>
          </p:nvSpPr>
          <p:spPr>
            <a:xfrm>
              <a:off x="7367796" y="300825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D024553E-F4B7-45DC-9796-2F24C9AF546B}"/>
                </a:ext>
              </a:extLst>
            </p:cNvPr>
            <p:cNvSpPr/>
            <p:nvPr/>
          </p:nvSpPr>
          <p:spPr>
            <a:xfrm>
              <a:off x="7598301" y="337210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5859DDCA-742C-4AB5-A417-FB0F806336D0}"/>
                </a:ext>
              </a:extLst>
            </p:cNvPr>
            <p:cNvSpPr/>
            <p:nvPr/>
          </p:nvSpPr>
          <p:spPr>
            <a:xfrm>
              <a:off x="7743081" y="363499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E4C6ADAD-5F5A-42AD-BC54-390EB3A6FCA6}"/>
                </a:ext>
              </a:extLst>
            </p:cNvPr>
            <p:cNvSpPr/>
            <p:nvPr/>
          </p:nvSpPr>
          <p:spPr>
            <a:xfrm>
              <a:off x="7676406" y="392646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0A03C28C-5E3A-4465-8572-FA9F644A49ED}"/>
              </a:ext>
            </a:extLst>
          </p:cNvPr>
          <p:cNvGrpSpPr/>
          <p:nvPr/>
        </p:nvGrpSpPr>
        <p:grpSpPr>
          <a:xfrm>
            <a:off x="5259134" y="4116406"/>
            <a:ext cx="1544954" cy="386714"/>
            <a:chOff x="5329446" y="4612264"/>
            <a:chExt cx="1544954" cy="386714"/>
          </a:xfrm>
        </p:grpSpPr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5C057960-21CC-475F-ABB3-6AE200C07332}"/>
                </a:ext>
              </a:extLst>
            </p:cNvPr>
            <p:cNvSpPr/>
            <p:nvPr/>
          </p:nvSpPr>
          <p:spPr>
            <a:xfrm>
              <a:off x="6828681" y="470941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FA1EDD83-B5C1-4D46-A4BC-8ADD1F483F3D}"/>
                </a:ext>
              </a:extLst>
            </p:cNvPr>
            <p:cNvSpPr/>
            <p:nvPr/>
          </p:nvSpPr>
          <p:spPr>
            <a:xfrm>
              <a:off x="6521976" y="464274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CAAEFC27-5585-4260-8995-AE193EBA5710}"/>
                </a:ext>
              </a:extLst>
            </p:cNvPr>
            <p:cNvSpPr/>
            <p:nvPr/>
          </p:nvSpPr>
          <p:spPr>
            <a:xfrm>
              <a:off x="6276231" y="461226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0094EBCA-57B8-4983-A3B7-4BCB14E71F39}"/>
                </a:ext>
              </a:extLst>
            </p:cNvPr>
            <p:cNvSpPr/>
            <p:nvPr/>
          </p:nvSpPr>
          <p:spPr>
            <a:xfrm>
              <a:off x="6097161" y="482181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82030C79-09F3-4EB1-9525-2095F7634CD6}"/>
                </a:ext>
              </a:extLst>
            </p:cNvPr>
            <p:cNvSpPr/>
            <p:nvPr/>
          </p:nvSpPr>
          <p:spPr>
            <a:xfrm>
              <a:off x="5765691" y="495325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50F98E99-F58B-4D32-A756-F8AB1E4CCCA5}"/>
                </a:ext>
              </a:extLst>
            </p:cNvPr>
            <p:cNvSpPr/>
            <p:nvPr/>
          </p:nvSpPr>
          <p:spPr>
            <a:xfrm>
              <a:off x="5588526" y="489610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CD89DA89-6F87-4884-B9E0-EF30DE1CD7D8}"/>
                </a:ext>
              </a:extLst>
            </p:cNvPr>
            <p:cNvSpPr/>
            <p:nvPr/>
          </p:nvSpPr>
          <p:spPr>
            <a:xfrm>
              <a:off x="5329446" y="468655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A19F37F1-706C-4038-85E3-4CB463A5824F}"/>
              </a:ext>
            </a:extLst>
          </p:cNvPr>
          <p:cNvGrpSpPr/>
          <p:nvPr/>
        </p:nvGrpSpPr>
        <p:grpSpPr>
          <a:xfrm>
            <a:off x="3303993" y="2186641"/>
            <a:ext cx="948689" cy="1386839"/>
            <a:chOff x="3635901" y="2682499"/>
            <a:chExt cx="948689" cy="1386839"/>
          </a:xfrm>
        </p:grpSpPr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422EAD08-A6AF-459E-B8E5-5BB72F9A788F}"/>
                </a:ext>
              </a:extLst>
            </p:cNvPr>
            <p:cNvSpPr/>
            <p:nvPr/>
          </p:nvSpPr>
          <p:spPr>
            <a:xfrm>
              <a:off x="4245501" y="402361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58F5D4A1-7CB7-476F-9F53-313C00F1B6E0}"/>
                </a:ext>
              </a:extLst>
            </p:cNvPr>
            <p:cNvSpPr/>
            <p:nvPr/>
          </p:nvSpPr>
          <p:spPr>
            <a:xfrm>
              <a:off x="3879741" y="381406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E9BDDCA8-BDB0-454F-AE57-99D63534514C}"/>
                </a:ext>
              </a:extLst>
            </p:cNvPr>
            <p:cNvSpPr/>
            <p:nvPr/>
          </p:nvSpPr>
          <p:spPr>
            <a:xfrm>
              <a:off x="3763536" y="354546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2139B49D-2351-4280-8846-6030F8304B47}"/>
                </a:ext>
              </a:extLst>
            </p:cNvPr>
            <p:cNvSpPr/>
            <p:nvPr/>
          </p:nvSpPr>
          <p:spPr>
            <a:xfrm>
              <a:off x="4538871" y="3194944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FB5E3FEF-4070-4356-81DA-B362A09A53E1}"/>
                </a:ext>
              </a:extLst>
            </p:cNvPr>
            <p:cNvSpPr/>
            <p:nvPr/>
          </p:nvSpPr>
          <p:spPr>
            <a:xfrm>
              <a:off x="3635901" y="268249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20ADA092-A22A-4613-BC3C-71CA7A0816D4}"/>
                </a:ext>
              </a:extLst>
            </p:cNvPr>
            <p:cNvSpPr/>
            <p:nvPr/>
          </p:nvSpPr>
          <p:spPr>
            <a:xfrm>
              <a:off x="4302651" y="2880619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6" name="文本框 205">
            <a:extLst>
              <a:ext uri="{FF2B5EF4-FFF2-40B4-BE49-F238E27FC236}">
                <a16:creationId xmlns:a16="http://schemas.microsoft.com/office/drawing/2014/main" id="{40142BC1-FD0B-4855-BDC9-CC8A20156E05}"/>
              </a:ext>
            </a:extLst>
          </p:cNvPr>
          <p:cNvSpPr txBox="1"/>
          <p:nvPr/>
        </p:nvSpPr>
        <p:spPr>
          <a:xfrm>
            <a:off x="5203324" y="2524525"/>
            <a:ext cx="220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b="1" kern="0" dirty="0">
                <a:ln w="6350">
                  <a:gradFill>
                    <a:gsLst>
                      <a:gs pos="0">
                        <a:srgbClr val="009DD9">
                          <a:lumMod val="60000"/>
                          <a:lumOff val="40000"/>
                        </a:srgbClr>
                      </a:gs>
                      <a:gs pos="100000">
                        <a:srgbClr val="009DD9">
                          <a:lumMod val="60000"/>
                          <a:lumOff val="4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密文图谱协议</a:t>
            </a:r>
            <a:endParaRPr lang="en-US" altLang="zh-CN" sz="2400" b="1" kern="0" dirty="0">
              <a:ln w="6350">
                <a:gradFill>
                  <a:gsLst>
                    <a:gs pos="0">
                      <a:srgbClr val="009DD9">
                        <a:lumMod val="60000"/>
                        <a:lumOff val="40000"/>
                      </a:srgbClr>
                    </a:gs>
                    <a:gs pos="100000">
                      <a:srgbClr val="009DD9">
                        <a:lumMod val="60000"/>
                        <a:lumOff val="40000"/>
                        <a:alpha val="0"/>
                      </a:srgb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1200" b="1" i="0" u="none" strike="noStrike" kern="0" cap="none" spc="0" normalizeH="0" baseline="0" noProof="0" dirty="0">
                <a:ln w="6350">
                  <a:gradFill>
                    <a:gsLst>
                      <a:gs pos="0">
                        <a:srgbClr val="009DD9">
                          <a:lumMod val="60000"/>
                          <a:lumOff val="40000"/>
                        </a:srgbClr>
                      </a:gs>
                      <a:gs pos="100000">
                        <a:srgbClr val="009DD9">
                          <a:lumMod val="60000"/>
                          <a:lumOff val="4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/>
                <a:uLnTx/>
                <a:uFillTx/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Cipher Graph Protocol</a:t>
            </a: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B13D5A55-B8AD-4FA4-86C9-59D017ECB752}"/>
              </a:ext>
            </a:extLst>
          </p:cNvPr>
          <p:cNvGrpSpPr/>
          <p:nvPr/>
        </p:nvGrpSpPr>
        <p:grpSpPr>
          <a:xfrm>
            <a:off x="7791852" y="1985465"/>
            <a:ext cx="3423946" cy="528320"/>
            <a:chOff x="7584460" y="2779792"/>
            <a:chExt cx="3423946" cy="528320"/>
          </a:xfrm>
        </p:grpSpPr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30785EA9-42BC-40A9-85C8-BF86A94B96F3}"/>
                </a:ext>
              </a:extLst>
            </p:cNvPr>
            <p:cNvSpPr/>
            <p:nvPr/>
          </p:nvSpPr>
          <p:spPr>
            <a:xfrm>
              <a:off x="8337622" y="3021093"/>
              <a:ext cx="45719" cy="45719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C7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矩形: 圆角 133">
              <a:extLst>
                <a:ext uri="{FF2B5EF4-FFF2-40B4-BE49-F238E27FC236}">
                  <a16:creationId xmlns:a16="http://schemas.microsoft.com/office/drawing/2014/main" id="{C65DB8A2-0BCE-483F-ABA8-3B70C1D42514}"/>
                </a:ext>
              </a:extLst>
            </p:cNvPr>
            <p:cNvSpPr/>
            <p:nvPr/>
          </p:nvSpPr>
          <p:spPr>
            <a:xfrm>
              <a:off x="7652839" y="2779792"/>
              <a:ext cx="2600960" cy="528320"/>
            </a:xfrm>
            <a:prstGeom prst="roundRect">
              <a:avLst>
                <a:gd name="adj" fmla="val 50000"/>
              </a:avLst>
            </a:prstGeom>
            <a:solidFill>
              <a:srgbClr val="002D36"/>
            </a:solidFill>
            <a:ln w="12700" cap="flat" cmpd="sng" algn="ctr">
              <a:gradFill>
                <a:gsLst>
                  <a:gs pos="100000">
                    <a:srgbClr val="009DD9">
                      <a:lumMod val="60000"/>
                      <a:lumOff val="40000"/>
                      <a:alpha val="0"/>
                    </a:srgbClr>
                  </a:gs>
                  <a:gs pos="0">
                    <a:srgbClr val="009DD9">
                      <a:lumMod val="60000"/>
                      <a:lumOff val="4000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内容占位符 2">
              <a:extLst>
                <a:ext uri="{FF2B5EF4-FFF2-40B4-BE49-F238E27FC236}">
                  <a16:creationId xmlns:a16="http://schemas.microsoft.com/office/drawing/2014/main" id="{117BD0F9-C39D-4247-BC78-CDDE573A4910}"/>
                </a:ext>
              </a:extLst>
            </p:cNvPr>
            <p:cNvSpPr txBox="1">
              <a:spLocks/>
            </p:cNvSpPr>
            <p:nvPr/>
          </p:nvSpPr>
          <p:spPr>
            <a:xfrm>
              <a:off x="7870282" y="2899353"/>
              <a:ext cx="313812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defRPr sz="2400" b="1">
                  <a:gradFill flip="none" rotWithShape="1">
                    <a:gsLst>
                      <a:gs pos="50000">
                        <a:srgbClr val="00B0F0"/>
                      </a:gs>
                      <a:gs pos="0">
                        <a:srgbClr val="5EF0F7"/>
                      </a:gs>
                      <a:gs pos="86000">
                        <a:srgbClr val="0070C0"/>
                      </a:gs>
                    </a:gsLst>
                    <a:lin ang="5400000" scaled="1"/>
                    <a:tileRect/>
                  </a:gradFill>
                  <a:latin typeface="Mobitale Versalete"/>
                  <a:ea typeface="微软雅黑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>
                <a:defRPr/>
              </a:pPr>
              <a:r>
                <a:rPr lang="en-US" altLang="zh-CN" sz="2000" kern="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Why is </a:t>
              </a: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CGP?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90516106-E559-4353-B2B9-8978C25FBAB3}"/>
                </a:ext>
              </a:extLst>
            </p:cNvPr>
            <p:cNvSpPr/>
            <p:nvPr/>
          </p:nvSpPr>
          <p:spPr>
            <a:xfrm>
              <a:off x="7584460" y="2979877"/>
              <a:ext cx="128150" cy="128150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9DD9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571EBA83-E5C1-4CB5-9F2D-734169B694D2}"/>
              </a:ext>
            </a:extLst>
          </p:cNvPr>
          <p:cNvGrpSpPr/>
          <p:nvPr/>
        </p:nvGrpSpPr>
        <p:grpSpPr>
          <a:xfrm>
            <a:off x="1720412" y="1936736"/>
            <a:ext cx="2902603" cy="528320"/>
            <a:chOff x="2071551" y="2731063"/>
            <a:chExt cx="2902603" cy="528320"/>
          </a:xfrm>
        </p:grpSpPr>
        <p:sp>
          <p:nvSpPr>
            <p:cNvPr id="217" name="矩形: 圆角 141">
              <a:extLst>
                <a:ext uri="{FF2B5EF4-FFF2-40B4-BE49-F238E27FC236}">
                  <a16:creationId xmlns:a16="http://schemas.microsoft.com/office/drawing/2014/main" id="{EB04FBAE-1DBE-40C6-8022-F26FC537EE68}"/>
                </a:ext>
              </a:extLst>
            </p:cNvPr>
            <p:cNvSpPr/>
            <p:nvPr/>
          </p:nvSpPr>
          <p:spPr>
            <a:xfrm>
              <a:off x="2071551" y="2731063"/>
              <a:ext cx="2600960" cy="528320"/>
            </a:xfrm>
            <a:prstGeom prst="roundRect">
              <a:avLst>
                <a:gd name="adj" fmla="val 50000"/>
              </a:avLst>
            </a:prstGeom>
            <a:solidFill>
              <a:srgbClr val="002D36"/>
            </a:solidFill>
            <a:ln w="12700" cap="flat" cmpd="sng" algn="ctr">
              <a:gradFill>
                <a:gsLst>
                  <a:gs pos="0">
                    <a:srgbClr val="009DD9">
                      <a:lumMod val="60000"/>
                      <a:lumOff val="40000"/>
                      <a:alpha val="0"/>
                    </a:srgbClr>
                  </a:gs>
                  <a:gs pos="100000">
                    <a:srgbClr val="009DD9">
                      <a:lumMod val="60000"/>
                      <a:lumOff val="4000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内容占位符 2">
              <a:extLst>
                <a:ext uri="{FF2B5EF4-FFF2-40B4-BE49-F238E27FC236}">
                  <a16:creationId xmlns:a16="http://schemas.microsoft.com/office/drawing/2014/main" id="{BD46FF24-0B8F-4037-86E8-EA9630AE7DC6}"/>
                </a:ext>
              </a:extLst>
            </p:cNvPr>
            <p:cNvSpPr txBox="1">
              <a:spLocks/>
            </p:cNvSpPr>
            <p:nvPr/>
          </p:nvSpPr>
          <p:spPr>
            <a:xfrm>
              <a:off x="2669925" y="2804779"/>
              <a:ext cx="23042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defRPr sz="3500" b="1">
                  <a:gradFill flip="none" rotWithShape="1">
                    <a:gsLst>
                      <a:gs pos="50000">
                        <a:srgbClr val="00B0F0"/>
                      </a:gs>
                      <a:gs pos="0">
                        <a:srgbClr val="5EF0F7"/>
                      </a:gs>
                      <a:gs pos="86000">
                        <a:srgbClr val="0070C0"/>
                      </a:gs>
                    </a:gsLst>
                    <a:lin ang="5400000" scaled="1"/>
                    <a:tileRect/>
                  </a:gradFill>
                  <a:latin typeface="Mobitale Versalete"/>
                  <a:ea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zh-CN" sz="2400" kern="0" dirty="0">
                  <a:solidFill>
                    <a:schemeClr val="bg1"/>
                  </a:solidFill>
                  <a:ea typeface="思源黑体 CN Bold" panose="020B0800000000000000" pitchFamily="34" charset="-122"/>
                </a:rPr>
                <a:t>What is CGP?</a:t>
              </a:r>
              <a:endParaRPr lang="zh-CN" altLang="en-US" sz="2400" kern="0" dirty="0">
                <a:solidFill>
                  <a:schemeClr val="bg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8686477D-D260-4B19-B3F2-13560EB70452}"/>
                </a:ext>
              </a:extLst>
            </p:cNvPr>
            <p:cNvSpPr/>
            <p:nvPr/>
          </p:nvSpPr>
          <p:spPr>
            <a:xfrm>
              <a:off x="4597420" y="2931148"/>
              <a:ext cx="128150" cy="128150"/>
            </a:xfrm>
            <a:prstGeom prst="ellipse">
              <a:avLst/>
            </a:prstGeom>
            <a:solidFill>
              <a:srgbClr val="064E52"/>
            </a:solidFill>
            <a:ln w="6350" cap="flat" cmpd="sng" algn="ctr">
              <a:solidFill>
                <a:srgbClr val="009DD9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4" name="矩形 223"/>
          <p:cNvSpPr/>
          <p:nvPr/>
        </p:nvSpPr>
        <p:spPr>
          <a:xfrm>
            <a:off x="987264" y="2649356"/>
            <a:ext cx="3713502" cy="188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Cipher Graph Protocol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, 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（简称“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CGP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”）是一套打通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Web3.0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、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Web2.0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与现实世界中个人社会属性的底层协议。该协议将用户社交数据的密文和证明通过去中心化存储在区块链与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IPFS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中，通过智能合约对密文进行计算，全程透明，无暗箱操作。</a:t>
            </a:r>
            <a:endParaRPr lang="en-US" altLang="zh-CN" sz="1400" dirty="0">
              <a:solidFill>
                <a:srgbClr val="DAE3F3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1400" dirty="0">
              <a:solidFill>
                <a:srgbClr val="DAE3F3"/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7880643" y="2729187"/>
            <a:ext cx="3425255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基于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CGP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形成的个人信誉分值与关系图谱是密文形式，保护用户画像隐私，可以为现实社会、</a:t>
            </a:r>
            <a:r>
              <a:rPr lang="en-US" altLang="zh-CN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Web3.0</a:t>
            </a:r>
            <a:r>
              <a:rPr lang="zh-CN" altLang="en-US" sz="1400" dirty="0">
                <a:solidFill>
                  <a:srgbClr val="DAE3F3"/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网络和元宇宙服务，同时社交数据的所有权与解密权完全掌控在用户手中。</a:t>
            </a:r>
          </a:p>
        </p:txBody>
      </p:sp>
      <p:sp>
        <p:nvSpPr>
          <p:cNvPr id="220" name="TextBox 31">
            <a:extLst>
              <a:ext uri="{FF2B5EF4-FFF2-40B4-BE49-F238E27FC236}">
                <a16:creationId xmlns:a16="http://schemas.microsoft.com/office/drawing/2014/main" id="{24531768-3E55-4A1E-907B-9A287CB2803B}"/>
              </a:ext>
            </a:extLst>
          </p:cNvPr>
          <p:cNvSpPr txBox="1"/>
          <p:nvPr/>
        </p:nvSpPr>
        <p:spPr>
          <a:xfrm flipH="1">
            <a:off x="694749" y="130288"/>
            <a:ext cx="399789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项目介绍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88B160-1A77-CB02-5CE4-028718F38D70}"/>
              </a:ext>
            </a:extLst>
          </p:cNvPr>
          <p:cNvSpPr/>
          <p:nvPr/>
        </p:nvSpPr>
        <p:spPr>
          <a:xfrm>
            <a:off x="271106" y="25377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2.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626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组合 670">
            <a:extLst>
              <a:ext uri="{FF2B5EF4-FFF2-40B4-BE49-F238E27FC236}">
                <a16:creationId xmlns:a16="http://schemas.microsoft.com/office/drawing/2014/main" id="{C3710AB9-E189-6E10-8A67-1B4D5CFCD7D5}"/>
              </a:ext>
            </a:extLst>
          </p:cNvPr>
          <p:cNvGrpSpPr/>
          <p:nvPr/>
        </p:nvGrpSpPr>
        <p:grpSpPr>
          <a:xfrm>
            <a:off x="682747" y="1900337"/>
            <a:ext cx="2612220" cy="3327027"/>
            <a:chOff x="4526682" y="1896841"/>
            <a:chExt cx="2612220" cy="3327027"/>
          </a:xfrm>
        </p:grpSpPr>
        <p:grpSp>
          <p:nvGrpSpPr>
            <p:cNvPr id="239" name="组合 238"/>
            <p:cNvGrpSpPr/>
            <p:nvPr/>
          </p:nvGrpSpPr>
          <p:grpSpPr>
            <a:xfrm>
              <a:off x="4526682" y="2611648"/>
              <a:ext cx="2612220" cy="2612220"/>
              <a:chOff x="4668701" y="3303997"/>
              <a:chExt cx="2612220" cy="2612220"/>
            </a:xfrm>
          </p:grpSpPr>
          <p:sp>
            <p:nvSpPr>
              <p:cNvPr id="240" name="椭圆 239"/>
              <p:cNvSpPr/>
              <p:nvPr/>
            </p:nvSpPr>
            <p:spPr>
              <a:xfrm>
                <a:off x="4668701" y="3303997"/>
                <a:ext cx="2612220" cy="261222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  <a:scene3d>
                <a:camera prst="orthographicFront">
                  <a:rot lat="171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>
                <a:off x="7129016" y="4540500"/>
                <a:ext cx="67984" cy="67984"/>
              </a:xfrm>
              <a:prstGeom prst="ellipse">
                <a:avLst/>
              </a:prstGeom>
              <a:gradFill>
                <a:gsLst>
                  <a:gs pos="0">
                    <a:srgbClr val="09C2ED"/>
                  </a:gs>
                  <a:gs pos="100000">
                    <a:srgbClr val="08E7FA"/>
                  </a:gs>
                  <a:gs pos="52000">
                    <a:srgbClr val="08DBF6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>
                <a:off x="4919615" y="4779035"/>
                <a:ext cx="96826" cy="96826"/>
              </a:xfrm>
              <a:prstGeom prst="ellipse">
                <a:avLst/>
              </a:prstGeom>
              <a:gradFill>
                <a:gsLst>
                  <a:gs pos="0">
                    <a:srgbClr val="09C2ED"/>
                  </a:gs>
                  <a:gs pos="100000">
                    <a:srgbClr val="08E7FA"/>
                  </a:gs>
                  <a:gs pos="52000">
                    <a:srgbClr val="08DBF6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3" name="椭圆 242"/>
            <p:cNvSpPr/>
            <p:nvPr/>
          </p:nvSpPr>
          <p:spPr>
            <a:xfrm>
              <a:off x="4876018" y="2740669"/>
              <a:ext cx="1950630" cy="1950630"/>
            </a:xfrm>
            <a:prstGeom prst="ellipse">
              <a:avLst/>
            </a:prstGeom>
            <a:gradFill>
              <a:gsLst>
                <a:gs pos="0">
                  <a:srgbClr val="09C2ED">
                    <a:alpha val="67000"/>
                  </a:srgbClr>
                </a:gs>
                <a:gs pos="100000">
                  <a:srgbClr val="08E7FA"/>
                </a:gs>
                <a:gs pos="52000">
                  <a:srgbClr val="08DBF6"/>
                </a:gs>
              </a:gsLst>
              <a:lin ang="6000000" scaled="0"/>
            </a:gradFill>
            <a:ln>
              <a:noFill/>
            </a:ln>
            <a:scene3d>
              <a:camera prst="orthographicFront">
                <a:rot lat="171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4876018" y="2318755"/>
              <a:ext cx="1950630" cy="1950630"/>
            </a:xfrm>
            <a:prstGeom prst="ellipse">
              <a:avLst/>
            </a:prstGeom>
            <a:gradFill>
              <a:gsLst>
                <a:gs pos="0">
                  <a:srgbClr val="09C2ED">
                    <a:alpha val="67000"/>
                  </a:srgbClr>
                </a:gs>
                <a:gs pos="100000">
                  <a:srgbClr val="08E7FA"/>
                </a:gs>
                <a:gs pos="52000">
                  <a:srgbClr val="08DBF6"/>
                </a:gs>
              </a:gsLst>
              <a:lin ang="6000000" scaled="0"/>
            </a:gradFill>
            <a:ln>
              <a:noFill/>
            </a:ln>
            <a:scene3d>
              <a:camera prst="orthographicFront">
                <a:rot lat="171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4876018" y="1896841"/>
              <a:ext cx="1950630" cy="1950630"/>
            </a:xfrm>
            <a:prstGeom prst="ellipse">
              <a:avLst/>
            </a:prstGeom>
            <a:gradFill>
              <a:gsLst>
                <a:gs pos="0">
                  <a:srgbClr val="09C2ED">
                    <a:alpha val="67000"/>
                  </a:srgbClr>
                </a:gs>
                <a:gs pos="100000">
                  <a:srgbClr val="08E7FA"/>
                </a:gs>
                <a:gs pos="52000">
                  <a:srgbClr val="08DBF6"/>
                </a:gs>
              </a:gsLst>
              <a:lin ang="6000000" scaled="0"/>
            </a:gradFill>
            <a:ln>
              <a:noFill/>
            </a:ln>
            <a:scene3d>
              <a:camera prst="orthographicFront">
                <a:rot lat="171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9" name="TextBox 31">
            <a:extLst>
              <a:ext uri="{FF2B5EF4-FFF2-40B4-BE49-F238E27FC236}">
                <a16:creationId xmlns:a16="http://schemas.microsoft.com/office/drawing/2014/main" id="{24531768-3E55-4A1E-907B-9A287CB2803B}"/>
              </a:ext>
            </a:extLst>
          </p:cNvPr>
          <p:cNvSpPr txBox="1"/>
          <p:nvPr/>
        </p:nvSpPr>
        <p:spPr>
          <a:xfrm flipH="1">
            <a:off x="686418" y="137600"/>
            <a:ext cx="399789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2400" spc="-15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协议流程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0DC6CE-6838-7840-C046-E7ED07E7BCC6}"/>
              </a:ext>
            </a:extLst>
          </p:cNvPr>
          <p:cNvGrpSpPr/>
          <p:nvPr/>
        </p:nvGrpSpPr>
        <p:grpSpPr>
          <a:xfrm>
            <a:off x="48131" y="1518693"/>
            <a:ext cx="3886200" cy="4541429"/>
            <a:chOff x="48131" y="1518693"/>
            <a:chExt cx="3886200" cy="4541429"/>
          </a:xfrm>
        </p:grpSpPr>
        <p:sp>
          <p:nvSpPr>
            <p:cNvPr id="246" name="椭圆 245"/>
            <p:cNvSpPr/>
            <p:nvPr/>
          </p:nvSpPr>
          <p:spPr>
            <a:xfrm>
              <a:off x="1049546" y="1518693"/>
              <a:ext cx="1950630" cy="1950630"/>
            </a:xfrm>
            <a:prstGeom prst="ellipse">
              <a:avLst/>
            </a:prstGeom>
            <a:gradFill>
              <a:gsLst>
                <a:gs pos="0">
                  <a:srgbClr val="09C2ED"/>
                </a:gs>
                <a:gs pos="100000">
                  <a:srgbClr val="08E7FA"/>
                </a:gs>
                <a:gs pos="52000">
                  <a:srgbClr val="08DBF6"/>
                </a:gs>
              </a:gsLst>
              <a:lin ang="6000000" scaled="0"/>
            </a:gradFill>
            <a:ln>
              <a:noFill/>
            </a:ln>
            <a:scene3d>
              <a:camera prst="orthographicFront">
                <a:rot lat="171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0" name="Group 1857">
              <a:extLst>
                <a:ext uri="{FF2B5EF4-FFF2-40B4-BE49-F238E27FC236}">
                  <a16:creationId xmlns:a16="http://schemas.microsoft.com/office/drawing/2014/main" id="{3500ED5E-E052-D753-13C3-8B702EF077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31" y="2173924"/>
              <a:ext cx="3886200" cy="3886198"/>
              <a:chOff x="3023" y="1339"/>
              <a:chExt cx="1638" cy="1638"/>
            </a:xfrm>
            <a:gradFill flip="none" rotWithShape="1">
              <a:gsLst>
                <a:gs pos="0">
                  <a:srgbClr val="09C2ED">
                    <a:alpha val="0"/>
                  </a:srgbClr>
                </a:gs>
                <a:gs pos="100000">
                  <a:srgbClr val="08E7FA"/>
                </a:gs>
                <a:gs pos="52000">
                  <a:srgbClr val="08DBF6">
                    <a:alpha val="43000"/>
                  </a:srgbClr>
                </a:gs>
              </a:gsLst>
              <a:lin ang="5400000" scaled="1"/>
              <a:tileRect/>
            </a:gradFill>
            <a:scene3d>
              <a:camera prst="orthographicFront">
                <a:rot lat="17099982" lon="0" rev="0"/>
              </a:camera>
              <a:lightRig rig="flat" dir="t"/>
            </a:scene3d>
          </p:grpSpPr>
          <p:sp>
            <p:nvSpPr>
              <p:cNvPr id="471" name="Rectangle 1657">
                <a:extLst>
                  <a:ext uri="{FF2B5EF4-FFF2-40B4-BE49-F238E27FC236}">
                    <a16:creationId xmlns:a16="http://schemas.microsoft.com/office/drawing/2014/main" id="{B8C0DBA6-75B2-5559-C6BC-289A9A20C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1339"/>
                <a:ext cx="19" cy="83"/>
              </a:xfrm>
              <a:prstGeom prst="rect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1658">
                <a:extLst>
                  <a:ext uri="{FF2B5EF4-FFF2-40B4-BE49-F238E27FC236}">
                    <a16:creationId xmlns:a16="http://schemas.microsoft.com/office/drawing/2014/main" id="{F77173E3-B5CA-F3D5-488D-4354DCF8A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1569"/>
                <a:ext cx="72" cy="74"/>
              </a:xfrm>
              <a:custGeom>
                <a:avLst/>
                <a:gdLst>
                  <a:gd name="T0" fmla="*/ 72 w 72"/>
                  <a:gd name="T1" fmla="*/ 59 h 74"/>
                  <a:gd name="T2" fmla="*/ 60 w 72"/>
                  <a:gd name="T3" fmla="*/ 74 h 74"/>
                  <a:gd name="T4" fmla="*/ 0 w 72"/>
                  <a:gd name="T5" fmla="*/ 14 h 74"/>
                  <a:gd name="T6" fmla="*/ 15 w 72"/>
                  <a:gd name="T7" fmla="*/ 0 h 74"/>
                  <a:gd name="T8" fmla="*/ 72 w 72"/>
                  <a:gd name="T9" fmla="*/ 5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4">
                    <a:moveTo>
                      <a:pt x="72" y="59"/>
                    </a:moveTo>
                    <a:lnTo>
                      <a:pt x="60" y="74"/>
                    </a:lnTo>
                    <a:lnTo>
                      <a:pt x="0" y="14"/>
                    </a:lnTo>
                    <a:lnTo>
                      <a:pt x="15" y="0"/>
                    </a:lnTo>
                    <a:lnTo>
                      <a:pt x="72" y="59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Rectangle 1659">
                <a:extLst>
                  <a:ext uri="{FF2B5EF4-FFF2-40B4-BE49-F238E27FC236}">
                    <a16:creationId xmlns:a16="http://schemas.microsoft.com/office/drawing/2014/main" id="{6C0AE754-5CA0-5CBE-A7E2-31FEBD766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2143"/>
                <a:ext cx="83" cy="19"/>
              </a:xfrm>
              <a:prstGeom prst="rect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1660">
                <a:extLst>
                  <a:ext uri="{FF2B5EF4-FFF2-40B4-BE49-F238E27FC236}">
                    <a16:creationId xmlns:a16="http://schemas.microsoft.com/office/drawing/2014/main" id="{9B2AF956-67D9-8770-76C0-368035BE6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4" y="2668"/>
                <a:ext cx="73" cy="74"/>
              </a:xfrm>
              <a:custGeom>
                <a:avLst/>
                <a:gdLst>
                  <a:gd name="T0" fmla="*/ 59 w 73"/>
                  <a:gd name="T1" fmla="*/ 0 h 74"/>
                  <a:gd name="T2" fmla="*/ 73 w 73"/>
                  <a:gd name="T3" fmla="*/ 14 h 74"/>
                  <a:gd name="T4" fmla="*/ 14 w 73"/>
                  <a:gd name="T5" fmla="*/ 74 h 74"/>
                  <a:gd name="T6" fmla="*/ 0 w 73"/>
                  <a:gd name="T7" fmla="*/ 59 h 74"/>
                  <a:gd name="T8" fmla="*/ 59 w 73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59" y="0"/>
                    </a:moveTo>
                    <a:lnTo>
                      <a:pt x="73" y="14"/>
                    </a:lnTo>
                    <a:lnTo>
                      <a:pt x="14" y="74"/>
                    </a:lnTo>
                    <a:lnTo>
                      <a:pt x="0" y="59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Rectangle 1661">
                <a:extLst>
                  <a:ext uri="{FF2B5EF4-FFF2-40B4-BE49-F238E27FC236}">
                    <a16:creationId xmlns:a16="http://schemas.microsoft.com/office/drawing/2014/main" id="{CA6F1578-ED10-E8FF-4D7C-E7E8B2B71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" y="2894"/>
                <a:ext cx="19" cy="83"/>
              </a:xfrm>
              <a:prstGeom prst="rect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1662">
                <a:extLst>
                  <a:ext uri="{FF2B5EF4-FFF2-40B4-BE49-F238E27FC236}">
                    <a16:creationId xmlns:a16="http://schemas.microsoft.com/office/drawing/2014/main" id="{C25DFABC-E112-B238-DAC4-6A2378573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3" y="2673"/>
                <a:ext cx="73" cy="73"/>
              </a:xfrm>
              <a:custGeom>
                <a:avLst/>
                <a:gdLst>
                  <a:gd name="T0" fmla="*/ 0 w 73"/>
                  <a:gd name="T1" fmla="*/ 14 h 73"/>
                  <a:gd name="T2" fmla="*/ 14 w 73"/>
                  <a:gd name="T3" fmla="*/ 0 h 73"/>
                  <a:gd name="T4" fmla="*/ 73 w 73"/>
                  <a:gd name="T5" fmla="*/ 59 h 73"/>
                  <a:gd name="T6" fmla="*/ 59 w 73"/>
                  <a:gd name="T7" fmla="*/ 73 h 73"/>
                  <a:gd name="T8" fmla="*/ 0 w 73"/>
                  <a:gd name="T9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0" y="14"/>
                    </a:moveTo>
                    <a:lnTo>
                      <a:pt x="14" y="0"/>
                    </a:lnTo>
                    <a:lnTo>
                      <a:pt x="73" y="59"/>
                    </a:lnTo>
                    <a:lnTo>
                      <a:pt x="59" y="73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Rectangle 1663">
                <a:extLst>
                  <a:ext uri="{FF2B5EF4-FFF2-40B4-BE49-F238E27FC236}">
                    <a16:creationId xmlns:a16="http://schemas.microsoft.com/office/drawing/2014/main" id="{87A1B69E-7A95-DAB6-8158-520952E25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" y="2151"/>
                <a:ext cx="83" cy="19"/>
              </a:xfrm>
              <a:prstGeom prst="rect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1664">
                <a:extLst>
                  <a:ext uri="{FF2B5EF4-FFF2-40B4-BE49-F238E27FC236}">
                    <a16:creationId xmlns:a16="http://schemas.microsoft.com/office/drawing/2014/main" id="{C883D4F0-9D43-9861-B2F6-63AFCFF5B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1574"/>
                <a:ext cx="72" cy="71"/>
              </a:xfrm>
              <a:custGeom>
                <a:avLst/>
                <a:gdLst>
                  <a:gd name="T0" fmla="*/ 15 w 72"/>
                  <a:gd name="T1" fmla="*/ 71 h 71"/>
                  <a:gd name="T2" fmla="*/ 0 w 72"/>
                  <a:gd name="T3" fmla="*/ 59 h 71"/>
                  <a:gd name="T4" fmla="*/ 60 w 72"/>
                  <a:gd name="T5" fmla="*/ 0 h 71"/>
                  <a:gd name="T6" fmla="*/ 72 w 72"/>
                  <a:gd name="T7" fmla="*/ 14 h 71"/>
                  <a:gd name="T8" fmla="*/ 15 w 72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1">
                    <a:moveTo>
                      <a:pt x="15" y="71"/>
                    </a:moveTo>
                    <a:lnTo>
                      <a:pt x="0" y="59"/>
                    </a:lnTo>
                    <a:lnTo>
                      <a:pt x="60" y="0"/>
                    </a:lnTo>
                    <a:lnTo>
                      <a:pt x="72" y="14"/>
                    </a:lnTo>
                    <a:lnTo>
                      <a:pt x="15" y="7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1665">
                <a:extLst>
                  <a:ext uri="{FF2B5EF4-FFF2-40B4-BE49-F238E27FC236}">
                    <a16:creationId xmlns:a16="http://schemas.microsoft.com/office/drawing/2014/main" id="{26C15B6C-1B5D-16C5-DF2E-98EAF2025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1" y="1367"/>
                <a:ext cx="12" cy="55"/>
              </a:xfrm>
              <a:custGeom>
                <a:avLst/>
                <a:gdLst>
                  <a:gd name="T0" fmla="*/ 7 w 12"/>
                  <a:gd name="T1" fmla="*/ 0 h 55"/>
                  <a:gd name="T2" fmla="*/ 0 w 12"/>
                  <a:gd name="T3" fmla="*/ 0 h 55"/>
                  <a:gd name="T4" fmla="*/ 5 w 12"/>
                  <a:gd name="T5" fmla="*/ 55 h 55"/>
                  <a:gd name="T6" fmla="*/ 12 w 12"/>
                  <a:gd name="T7" fmla="*/ 52 h 55"/>
                  <a:gd name="T8" fmla="*/ 7 w 12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5">
                    <a:moveTo>
                      <a:pt x="7" y="0"/>
                    </a:moveTo>
                    <a:lnTo>
                      <a:pt x="0" y="0"/>
                    </a:lnTo>
                    <a:lnTo>
                      <a:pt x="5" y="55"/>
                    </a:lnTo>
                    <a:lnTo>
                      <a:pt x="12" y="5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1666">
                <a:extLst>
                  <a:ext uri="{FF2B5EF4-FFF2-40B4-BE49-F238E27FC236}">
                    <a16:creationId xmlns:a16="http://schemas.microsoft.com/office/drawing/2014/main" id="{10FA2C35-9289-C71F-B93B-4C76548C9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1" y="1367"/>
                <a:ext cx="12" cy="55"/>
              </a:xfrm>
              <a:custGeom>
                <a:avLst/>
                <a:gdLst>
                  <a:gd name="T0" fmla="*/ 7 w 12"/>
                  <a:gd name="T1" fmla="*/ 0 h 55"/>
                  <a:gd name="T2" fmla="*/ 0 w 12"/>
                  <a:gd name="T3" fmla="*/ 0 h 55"/>
                  <a:gd name="T4" fmla="*/ 5 w 12"/>
                  <a:gd name="T5" fmla="*/ 55 h 55"/>
                  <a:gd name="T6" fmla="*/ 12 w 12"/>
                  <a:gd name="T7" fmla="*/ 52 h 55"/>
                  <a:gd name="T8" fmla="*/ 7 w 12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5">
                    <a:moveTo>
                      <a:pt x="7" y="0"/>
                    </a:moveTo>
                    <a:lnTo>
                      <a:pt x="0" y="0"/>
                    </a:lnTo>
                    <a:lnTo>
                      <a:pt x="5" y="55"/>
                    </a:lnTo>
                    <a:lnTo>
                      <a:pt x="12" y="52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1667">
                <a:extLst>
                  <a:ext uri="{FF2B5EF4-FFF2-40B4-BE49-F238E27FC236}">
                    <a16:creationId xmlns:a16="http://schemas.microsoft.com/office/drawing/2014/main" id="{C7222E4A-8820-A4A3-31F8-EAE7CEE82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1374"/>
                <a:ext cx="17" cy="55"/>
              </a:xfrm>
              <a:custGeom>
                <a:avLst/>
                <a:gdLst>
                  <a:gd name="T0" fmla="*/ 10 w 17"/>
                  <a:gd name="T1" fmla="*/ 0 h 55"/>
                  <a:gd name="T2" fmla="*/ 0 w 17"/>
                  <a:gd name="T3" fmla="*/ 3 h 55"/>
                  <a:gd name="T4" fmla="*/ 10 w 17"/>
                  <a:gd name="T5" fmla="*/ 55 h 55"/>
                  <a:gd name="T6" fmla="*/ 17 w 17"/>
                  <a:gd name="T7" fmla="*/ 55 h 55"/>
                  <a:gd name="T8" fmla="*/ 10 w 17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5">
                    <a:moveTo>
                      <a:pt x="10" y="0"/>
                    </a:moveTo>
                    <a:lnTo>
                      <a:pt x="0" y="3"/>
                    </a:lnTo>
                    <a:lnTo>
                      <a:pt x="10" y="55"/>
                    </a:lnTo>
                    <a:lnTo>
                      <a:pt x="17" y="55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1668">
                <a:extLst>
                  <a:ext uri="{FF2B5EF4-FFF2-40B4-BE49-F238E27FC236}">
                    <a16:creationId xmlns:a16="http://schemas.microsoft.com/office/drawing/2014/main" id="{1FC8FBC0-73A3-AA1C-B44A-3BBE4AF9B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1374"/>
                <a:ext cx="17" cy="55"/>
              </a:xfrm>
              <a:custGeom>
                <a:avLst/>
                <a:gdLst>
                  <a:gd name="T0" fmla="*/ 10 w 17"/>
                  <a:gd name="T1" fmla="*/ 0 h 55"/>
                  <a:gd name="T2" fmla="*/ 0 w 17"/>
                  <a:gd name="T3" fmla="*/ 3 h 55"/>
                  <a:gd name="T4" fmla="*/ 10 w 17"/>
                  <a:gd name="T5" fmla="*/ 55 h 55"/>
                  <a:gd name="T6" fmla="*/ 17 w 17"/>
                  <a:gd name="T7" fmla="*/ 55 h 55"/>
                  <a:gd name="T8" fmla="*/ 10 w 17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5">
                    <a:moveTo>
                      <a:pt x="10" y="0"/>
                    </a:moveTo>
                    <a:lnTo>
                      <a:pt x="0" y="3"/>
                    </a:lnTo>
                    <a:lnTo>
                      <a:pt x="10" y="55"/>
                    </a:lnTo>
                    <a:lnTo>
                      <a:pt x="17" y="55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1669">
                <a:extLst>
                  <a:ext uri="{FF2B5EF4-FFF2-40B4-BE49-F238E27FC236}">
                    <a16:creationId xmlns:a16="http://schemas.microsoft.com/office/drawing/2014/main" id="{C346C22F-18B4-1D14-D631-C99AA3E13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6" y="1391"/>
                <a:ext cx="21" cy="52"/>
              </a:xfrm>
              <a:custGeom>
                <a:avLst/>
                <a:gdLst>
                  <a:gd name="T0" fmla="*/ 7 w 21"/>
                  <a:gd name="T1" fmla="*/ 0 h 52"/>
                  <a:gd name="T2" fmla="*/ 0 w 21"/>
                  <a:gd name="T3" fmla="*/ 0 h 52"/>
                  <a:gd name="T4" fmla="*/ 12 w 21"/>
                  <a:gd name="T5" fmla="*/ 52 h 52"/>
                  <a:gd name="T6" fmla="*/ 21 w 21"/>
                  <a:gd name="T7" fmla="*/ 50 h 52"/>
                  <a:gd name="T8" fmla="*/ 7 w 2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2">
                    <a:moveTo>
                      <a:pt x="7" y="0"/>
                    </a:moveTo>
                    <a:lnTo>
                      <a:pt x="0" y="0"/>
                    </a:lnTo>
                    <a:lnTo>
                      <a:pt x="12" y="52"/>
                    </a:lnTo>
                    <a:lnTo>
                      <a:pt x="21" y="5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1670">
                <a:extLst>
                  <a:ext uri="{FF2B5EF4-FFF2-40B4-BE49-F238E27FC236}">
                    <a16:creationId xmlns:a16="http://schemas.microsoft.com/office/drawing/2014/main" id="{37D6577B-AC87-9BDB-973F-B8566B7EB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6" y="1391"/>
                <a:ext cx="21" cy="52"/>
              </a:xfrm>
              <a:custGeom>
                <a:avLst/>
                <a:gdLst>
                  <a:gd name="T0" fmla="*/ 7 w 21"/>
                  <a:gd name="T1" fmla="*/ 0 h 52"/>
                  <a:gd name="T2" fmla="*/ 0 w 21"/>
                  <a:gd name="T3" fmla="*/ 0 h 52"/>
                  <a:gd name="T4" fmla="*/ 12 w 21"/>
                  <a:gd name="T5" fmla="*/ 52 h 52"/>
                  <a:gd name="T6" fmla="*/ 21 w 21"/>
                  <a:gd name="T7" fmla="*/ 50 h 52"/>
                  <a:gd name="T8" fmla="*/ 7 w 2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2">
                    <a:moveTo>
                      <a:pt x="7" y="0"/>
                    </a:moveTo>
                    <a:lnTo>
                      <a:pt x="0" y="0"/>
                    </a:lnTo>
                    <a:lnTo>
                      <a:pt x="12" y="52"/>
                    </a:lnTo>
                    <a:lnTo>
                      <a:pt x="21" y="5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671">
                <a:extLst>
                  <a:ext uri="{FF2B5EF4-FFF2-40B4-BE49-F238E27FC236}">
                    <a16:creationId xmlns:a16="http://schemas.microsoft.com/office/drawing/2014/main" id="{E7EF965A-9872-077D-A599-B01DBD07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9" y="1410"/>
                <a:ext cx="26" cy="54"/>
              </a:xfrm>
              <a:custGeom>
                <a:avLst/>
                <a:gdLst>
                  <a:gd name="T0" fmla="*/ 7 w 26"/>
                  <a:gd name="T1" fmla="*/ 0 h 54"/>
                  <a:gd name="T2" fmla="*/ 0 w 26"/>
                  <a:gd name="T3" fmla="*/ 2 h 54"/>
                  <a:gd name="T4" fmla="*/ 19 w 26"/>
                  <a:gd name="T5" fmla="*/ 54 h 54"/>
                  <a:gd name="T6" fmla="*/ 26 w 26"/>
                  <a:gd name="T7" fmla="*/ 50 h 54"/>
                  <a:gd name="T8" fmla="*/ 7 w 2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4">
                    <a:moveTo>
                      <a:pt x="7" y="0"/>
                    </a:moveTo>
                    <a:lnTo>
                      <a:pt x="0" y="2"/>
                    </a:lnTo>
                    <a:lnTo>
                      <a:pt x="19" y="54"/>
                    </a:lnTo>
                    <a:lnTo>
                      <a:pt x="26" y="5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672">
                <a:extLst>
                  <a:ext uri="{FF2B5EF4-FFF2-40B4-BE49-F238E27FC236}">
                    <a16:creationId xmlns:a16="http://schemas.microsoft.com/office/drawing/2014/main" id="{1FDD07A0-60DB-77AB-9FEF-1A6DAB2A6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9" y="1410"/>
                <a:ext cx="26" cy="54"/>
              </a:xfrm>
              <a:custGeom>
                <a:avLst/>
                <a:gdLst>
                  <a:gd name="T0" fmla="*/ 7 w 26"/>
                  <a:gd name="T1" fmla="*/ 0 h 54"/>
                  <a:gd name="T2" fmla="*/ 0 w 26"/>
                  <a:gd name="T3" fmla="*/ 2 h 54"/>
                  <a:gd name="T4" fmla="*/ 19 w 26"/>
                  <a:gd name="T5" fmla="*/ 54 h 54"/>
                  <a:gd name="T6" fmla="*/ 26 w 26"/>
                  <a:gd name="T7" fmla="*/ 50 h 54"/>
                  <a:gd name="T8" fmla="*/ 7 w 2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4">
                    <a:moveTo>
                      <a:pt x="7" y="0"/>
                    </a:moveTo>
                    <a:lnTo>
                      <a:pt x="0" y="2"/>
                    </a:lnTo>
                    <a:lnTo>
                      <a:pt x="19" y="54"/>
                    </a:lnTo>
                    <a:lnTo>
                      <a:pt x="26" y="5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673">
                <a:extLst>
                  <a:ext uri="{FF2B5EF4-FFF2-40B4-BE49-F238E27FC236}">
                    <a16:creationId xmlns:a16="http://schemas.microsoft.com/office/drawing/2014/main" id="{735DE852-DB98-E591-AAB1-D521A8DE4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5" y="1436"/>
                <a:ext cx="31" cy="52"/>
              </a:xfrm>
              <a:custGeom>
                <a:avLst/>
                <a:gdLst>
                  <a:gd name="T0" fmla="*/ 7 w 31"/>
                  <a:gd name="T1" fmla="*/ 0 h 52"/>
                  <a:gd name="T2" fmla="*/ 0 w 31"/>
                  <a:gd name="T3" fmla="*/ 2 h 52"/>
                  <a:gd name="T4" fmla="*/ 22 w 31"/>
                  <a:gd name="T5" fmla="*/ 52 h 52"/>
                  <a:gd name="T6" fmla="*/ 31 w 31"/>
                  <a:gd name="T7" fmla="*/ 47 h 52"/>
                  <a:gd name="T8" fmla="*/ 7 w 3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2">
                    <a:moveTo>
                      <a:pt x="7" y="0"/>
                    </a:moveTo>
                    <a:lnTo>
                      <a:pt x="0" y="2"/>
                    </a:lnTo>
                    <a:lnTo>
                      <a:pt x="22" y="52"/>
                    </a:lnTo>
                    <a:lnTo>
                      <a:pt x="31" y="4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674">
                <a:extLst>
                  <a:ext uri="{FF2B5EF4-FFF2-40B4-BE49-F238E27FC236}">
                    <a16:creationId xmlns:a16="http://schemas.microsoft.com/office/drawing/2014/main" id="{A3B4D53F-7BC5-DD64-F3EC-78125F83E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5" y="1436"/>
                <a:ext cx="31" cy="52"/>
              </a:xfrm>
              <a:custGeom>
                <a:avLst/>
                <a:gdLst>
                  <a:gd name="T0" fmla="*/ 7 w 31"/>
                  <a:gd name="T1" fmla="*/ 0 h 52"/>
                  <a:gd name="T2" fmla="*/ 0 w 31"/>
                  <a:gd name="T3" fmla="*/ 2 h 52"/>
                  <a:gd name="T4" fmla="*/ 22 w 31"/>
                  <a:gd name="T5" fmla="*/ 52 h 52"/>
                  <a:gd name="T6" fmla="*/ 31 w 31"/>
                  <a:gd name="T7" fmla="*/ 47 h 52"/>
                  <a:gd name="T8" fmla="*/ 7 w 3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2">
                    <a:moveTo>
                      <a:pt x="7" y="0"/>
                    </a:moveTo>
                    <a:lnTo>
                      <a:pt x="0" y="2"/>
                    </a:lnTo>
                    <a:lnTo>
                      <a:pt x="22" y="52"/>
                    </a:lnTo>
                    <a:lnTo>
                      <a:pt x="31" y="47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675">
                <a:extLst>
                  <a:ext uri="{FF2B5EF4-FFF2-40B4-BE49-F238E27FC236}">
                    <a16:creationId xmlns:a16="http://schemas.microsoft.com/office/drawing/2014/main" id="{A99264B8-7E51-9012-A864-4F04C663C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" y="1467"/>
                <a:ext cx="35" cy="52"/>
              </a:xfrm>
              <a:custGeom>
                <a:avLst/>
                <a:gdLst>
                  <a:gd name="T0" fmla="*/ 7 w 35"/>
                  <a:gd name="T1" fmla="*/ 0 h 52"/>
                  <a:gd name="T2" fmla="*/ 0 w 35"/>
                  <a:gd name="T3" fmla="*/ 5 h 52"/>
                  <a:gd name="T4" fmla="*/ 26 w 35"/>
                  <a:gd name="T5" fmla="*/ 52 h 52"/>
                  <a:gd name="T6" fmla="*/ 35 w 35"/>
                  <a:gd name="T7" fmla="*/ 47 h 52"/>
                  <a:gd name="T8" fmla="*/ 7 w 35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2">
                    <a:moveTo>
                      <a:pt x="7" y="0"/>
                    </a:moveTo>
                    <a:lnTo>
                      <a:pt x="0" y="5"/>
                    </a:lnTo>
                    <a:lnTo>
                      <a:pt x="26" y="52"/>
                    </a:lnTo>
                    <a:lnTo>
                      <a:pt x="35" y="4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676">
                <a:extLst>
                  <a:ext uri="{FF2B5EF4-FFF2-40B4-BE49-F238E27FC236}">
                    <a16:creationId xmlns:a16="http://schemas.microsoft.com/office/drawing/2014/main" id="{94938DE6-577F-2446-489E-01D10A40B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" y="1467"/>
                <a:ext cx="35" cy="52"/>
              </a:xfrm>
              <a:custGeom>
                <a:avLst/>
                <a:gdLst>
                  <a:gd name="T0" fmla="*/ 7 w 35"/>
                  <a:gd name="T1" fmla="*/ 0 h 52"/>
                  <a:gd name="T2" fmla="*/ 0 w 35"/>
                  <a:gd name="T3" fmla="*/ 5 h 52"/>
                  <a:gd name="T4" fmla="*/ 26 w 35"/>
                  <a:gd name="T5" fmla="*/ 52 h 52"/>
                  <a:gd name="T6" fmla="*/ 35 w 35"/>
                  <a:gd name="T7" fmla="*/ 47 h 52"/>
                  <a:gd name="T8" fmla="*/ 7 w 35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2">
                    <a:moveTo>
                      <a:pt x="7" y="0"/>
                    </a:moveTo>
                    <a:lnTo>
                      <a:pt x="0" y="5"/>
                    </a:lnTo>
                    <a:lnTo>
                      <a:pt x="26" y="52"/>
                    </a:lnTo>
                    <a:lnTo>
                      <a:pt x="35" y="47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677">
                <a:extLst>
                  <a:ext uri="{FF2B5EF4-FFF2-40B4-BE49-F238E27FC236}">
                    <a16:creationId xmlns:a16="http://schemas.microsoft.com/office/drawing/2014/main" id="{DA62845A-8AA7-1B3E-1877-BFD0C468F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7" y="1505"/>
                <a:ext cx="38" cy="47"/>
              </a:xfrm>
              <a:custGeom>
                <a:avLst/>
                <a:gdLst>
                  <a:gd name="T0" fmla="*/ 7 w 38"/>
                  <a:gd name="T1" fmla="*/ 0 h 47"/>
                  <a:gd name="T2" fmla="*/ 0 w 38"/>
                  <a:gd name="T3" fmla="*/ 5 h 47"/>
                  <a:gd name="T4" fmla="*/ 30 w 38"/>
                  <a:gd name="T5" fmla="*/ 47 h 47"/>
                  <a:gd name="T6" fmla="*/ 38 w 38"/>
                  <a:gd name="T7" fmla="*/ 43 h 47"/>
                  <a:gd name="T8" fmla="*/ 7 w 38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7">
                    <a:moveTo>
                      <a:pt x="7" y="0"/>
                    </a:moveTo>
                    <a:lnTo>
                      <a:pt x="0" y="5"/>
                    </a:lnTo>
                    <a:lnTo>
                      <a:pt x="30" y="47"/>
                    </a:lnTo>
                    <a:lnTo>
                      <a:pt x="38" y="4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678">
                <a:extLst>
                  <a:ext uri="{FF2B5EF4-FFF2-40B4-BE49-F238E27FC236}">
                    <a16:creationId xmlns:a16="http://schemas.microsoft.com/office/drawing/2014/main" id="{0B03FFB1-3BF3-4301-7E9C-2B530C025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7" y="1505"/>
                <a:ext cx="38" cy="47"/>
              </a:xfrm>
              <a:custGeom>
                <a:avLst/>
                <a:gdLst>
                  <a:gd name="T0" fmla="*/ 7 w 38"/>
                  <a:gd name="T1" fmla="*/ 0 h 47"/>
                  <a:gd name="T2" fmla="*/ 0 w 38"/>
                  <a:gd name="T3" fmla="*/ 5 h 47"/>
                  <a:gd name="T4" fmla="*/ 30 w 38"/>
                  <a:gd name="T5" fmla="*/ 47 h 47"/>
                  <a:gd name="T6" fmla="*/ 38 w 38"/>
                  <a:gd name="T7" fmla="*/ 43 h 47"/>
                  <a:gd name="T8" fmla="*/ 7 w 38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7">
                    <a:moveTo>
                      <a:pt x="7" y="0"/>
                    </a:moveTo>
                    <a:lnTo>
                      <a:pt x="0" y="5"/>
                    </a:lnTo>
                    <a:lnTo>
                      <a:pt x="30" y="47"/>
                    </a:lnTo>
                    <a:lnTo>
                      <a:pt x="38" y="43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679">
                <a:extLst>
                  <a:ext uri="{FF2B5EF4-FFF2-40B4-BE49-F238E27FC236}">
                    <a16:creationId xmlns:a16="http://schemas.microsoft.com/office/drawing/2014/main" id="{00DB7EFC-4B1B-0C5B-162B-7E99ECDAB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" y="1545"/>
                <a:ext cx="42" cy="48"/>
              </a:xfrm>
              <a:custGeom>
                <a:avLst/>
                <a:gdLst>
                  <a:gd name="T0" fmla="*/ 7 w 42"/>
                  <a:gd name="T1" fmla="*/ 0 h 48"/>
                  <a:gd name="T2" fmla="*/ 0 w 42"/>
                  <a:gd name="T3" fmla="*/ 7 h 48"/>
                  <a:gd name="T4" fmla="*/ 35 w 42"/>
                  <a:gd name="T5" fmla="*/ 48 h 48"/>
                  <a:gd name="T6" fmla="*/ 42 w 42"/>
                  <a:gd name="T7" fmla="*/ 43 h 48"/>
                  <a:gd name="T8" fmla="*/ 7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7" y="0"/>
                    </a:moveTo>
                    <a:lnTo>
                      <a:pt x="0" y="7"/>
                    </a:lnTo>
                    <a:lnTo>
                      <a:pt x="35" y="48"/>
                    </a:lnTo>
                    <a:lnTo>
                      <a:pt x="42" y="4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680">
                <a:extLst>
                  <a:ext uri="{FF2B5EF4-FFF2-40B4-BE49-F238E27FC236}">
                    <a16:creationId xmlns:a16="http://schemas.microsoft.com/office/drawing/2014/main" id="{D250F9DA-7A6E-D4DF-E87A-F23F6E103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" y="1545"/>
                <a:ext cx="42" cy="48"/>
              </a:xfrm>
              <a:custGeom>
                <a:avLst/>
                <a:gdLst>
                  <a:gd name="T0" fmla="*/ 7 w 42"/>
                  <a:gd name="T1" fmla="*/ 0 h 48"/>
                  <a:gd name="T2" fmla="*/ 0 w 42"/>
                  <a:gd name="T3" fmla="*/ 7 h 48"/>
                  <a:gd name="T4" fmla="*/ 35 w 42"/>
                  <a:gd name="T5" fmla="*/ 48 h 48"/>
                  <a:gd name="T6" fmla="*/ 42 w 42"/>
                  <a:gd name="T7" fmla="*/ 43 h 48"/>
                  <a:gd name="T8" fmla="*/ 7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7" y="0"/>
                    </a:moveTo>
                    <a:lnTo>
                      <a:pt x="0" y="7"/>
                    </a:lnTo>
                    <a:lnTo>
                      <a:pt x="35" y="48"/>
                    </a:lnTo>
                    <a:lnTo>
                      <a:pt x="42" y="43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1681">
                <a:extLst>
                  <a:ext uri="{FF2B5EF4-FFF2-40B4-BE49-F238E27FC236}">
                    <a16:creationId xmlns:a16="http://schemas.microsoft.com/office/drawing/2014/main" id="{846E0A58-FCA0-A7C4-F222-8E28DD217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2" y="1643"/>
                <a:ext cx="48" cy="40"/>
              </a:xfrm>
              <a:custGeom>
                <a:avLst/>
                <a:gdLst>
                  <a:gd name="T0" fmla="*/ 7 w 48"/>
                  <a:gd name="T1" fmla="*/ 0 h 40"/>
                  <a:gd name="T2" fmla="*/ 0 w 48"/>
                  <a:gd name="T3" fmla="*/ 7 h 40"/>
                  <a:gd name="T4" fmla="*/ 43 w 48"/>
                  <a:gd name="T5" fmla="*/ 40 h 40"/>
                  <a:gd name="T6" fmla="*/ 48 w 48"/>
                  <a:gd name="T7" fmla="*/ 35 h 40"/>
                  <a:gd name="T8" fmla="*/ 7 w 4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7" y="0"/>
                    </a:moveTo>
                    <a:lnTo>
                      <a:pt x="0" y="7"/>
                    </a:lnTo>
                    <a:lnTo>
                      <a:pt x="43" y="40"/>
                    </a:lnTo>
                    <a:lnTo>
                      <a:pt x="48" y="3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1682">
                <a:extLst>
                  <a:ext uri="{FF2B5EF4-FFF2-40B4-BE49-F238E27FC236}">
                    <a16:creationId xmlns:a16="http://schemas.microsoft.com/office/drawing/2014/main" id="{70619C2F-1B1E-9A8D-082A-A4647A667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2" y="1643"/>
                <a:ext cx="48" cy="40"/>
              </a:xfrm>
              <a:custGeom>
                <a:avLst/>
                <a:gdLst>
                  <a:gd name="T0" fmla="*/ 7 w 48"/>
                  <a:gd name="T1" fmla="*/ 0 h 40"/>
                  <a:gd name="T2" fmla="*/ 0 w 48"/>
                  <a:gd name="T3" fmla="*/ 7 h 40"/>
                  <a:gd name="T4" fmla="*/ 43 w 48"/>
                  <a:gd name="T5" fmla="*/ 40 h 40"/>
                  <a:gd name="T6" fmla="*/ 48 w 48"/>
                  <a:gd name="T7" fmla="*/ 35 h 40"/>
                  <a:gd name="T8" fmla="*/ 7 w 4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0">
                    <a:moveTo>
                      <a:pt x="7" y="0"/>
                    </a:moveTo>
                    <a:lnTo>
                      <a:pt x="0" y="7"/>
                    </a:lnTo>
                    <a:lnTo>
                      <a:pt x="43" y="40"/>
                    </a:lnTo>
                    <a:lnTo>
                      <a:pt x="48" y="35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1683">
                <a:extLst>
                  <a:ext uri="{FF2B5EF4-FFF2-40B4-BE49-F238E27FC236}">
                    <a16:creationId xmlns:a16="http://schemas.microsoft.com/office/drawing/2014/main" id="{030DE818-DB01-E1B6-1689-EFB3C2F61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" y="1697"/>
                <a:ext cx="47" cy="38"/>
              </a:xfrm>
              <a:custGeom>
                <a:avLst/>
                <a:gdLst>
                  <a:gd name="T0" fmla="*/ 5 w 47"/>
                  <a:gd name="T1" fmla="*/ 0 h 38"/>
                  <a:gd name="T2" fmla="*/ 0 w 47"/>
                  <a:gd name="T3" fmla="*/ 7 h 38"/>
                  <a:gd name="T4" fmla="*/ 43 w 47"/>
                  <a:gd name="T5" fmla="*/ 38 h 38"/>
                  <a:gd name="T6" fmla="*/ 47 w 47"/>
                  <a:gd name="T7" fmla="*/ 31 h 38"/>
                  <a:gd name="T8" fmla="*/ 5 w 4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8">
                    <a:moveTo>
                      <a:pt x="5" y="0"/>
                    </a:moveTo>
                    <a:lnTo>
                      <a:pt x="0" y="7"/>
                    </a:lnTo>
                    <a:lnTo>
                      <a:pt x="43" y="38"/>
                    </a:lnTo>
                    <a:lnTo>
                      <a:pt x="47" y="3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1684">
                <a:extLst>
                  <a:ext uri="{FF2B5EF4-FFF2-40B4-BE49-F238E27FC236}">
                    <a16:creationId xmlns:a16="http://schemas.microsoft.com/office/drawing/2014/main" id="{D2573555-292F-9215-F465-9A9ECD84F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" y="1697"/>
                <a:ext cx="47" cy="38"/>
              </a:xfrm>
              <a:custGeom>
                <a:avLst/>
                <a:gdLst>
                  <a:gd name="T0" fmla="*/ 5 w 47"/>
                  <a:gd name="T1" fmla="*/ 0 h 38"/>
                  <a:gd name="T2" fmla="*/ 0 w 47"/>
                  <a:gd name="T3" fmla="*/ 7 h 38"/>
                  <a:gd name="T4" fmla="*/ 43 w 47"/>
                  <a:gd name="T5" fmla="*/ 38 h 38"/>
                  <a:gd name="T6" fmla="*/ 47 w 47"/>
                  <a:gd name="T7" fmla="*/ 31 h 38"/>
                  <a:gd name="T8" fmla="*/ 5 w 4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8">
                    <a:moveTo>
                      <a:pt x="5" y="0"/>
                    </a:moveTo>
                    <a:lnTo>
                      <a:pt x="0" y="7"/>
                    </a:lnTo>
                    <a:lnTo>
                      <a:pt x="43" y="38"/>
                    </a:lnTo>
                    <a:lnTo>
                      <a:pt x="47" y="31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1685">
                <a:extLst>
                  <a:ext uri="{FF2B5EF4-FFF2-40B4-BE49-F238E27FC236}">
                    <a16:creationId xmlns:a16="http://schemas.microsoft.com/office/drawing/2014/main" id="{C79F8649-E745-883F-45BD-B49AAB34A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" y="1754"/>
                <a:ext cx="52" cy="36"/>
              </a:xfrm>
              <a:custGeom>
                <a:avLst/>
                <a:gdLst>
                  <a:gd name="T0" fmla="*/ 5 w 52"/>
                  <a:gd name="T1" fmla="*/ 0 h 36"/>
                  <a:gd name="T2" fmla="*/ 0 w 52"/>
                  <a:gd name="T3" fmla="*/ 10 h 36"/>
                  <a:gd name="T4" fmla="*/ 47 w 52"/>
                  <a:gd name="T5" fmla="*/ 36 h 36"/>
                  <a:gd name="T6" fmla="*/ 52 w 52"/>
                  <a:gd name="T7" fmla="*/ 29 h 36"/>
                  <a:gd name="T8" fmla="*/ 5 w 5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6">
                    <a:moveTo>
                      <a:pt x="5" y="0"/>
                    </a:moveTo>
                    <a:lnTo>
                      <a:pt x="0" y="10"/>
                    </a:lnTo>
                    <a:lnTo>
                      <a:pt x="47" y="36"/>
                    </a:lnTo>
                    <a:lnTo>
                      <a:pt x="52" y="2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1686">
                <a:extLst>
                  <a:ext uri="{FF2B5EF4-FFF2-40B4-BE49-F238E27FC236}">
                    <a16:creationId xmlns:a16="http://schemas.microsoft.com/office/drawing/2014/main" id="{A17795E8-7DF6-58B9-6F56-0575A57A5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" y="1754"/>
                <a:ext cx="52" cy="36"/>
              </a:xfrm>
              <a:custGeom>
                <a:avLst/>
                <a:gdLst>
                  <a:gd name="T0" fmla="*/ 5 w 52"/>
                  <a:gd name="T1" fmla="*/ 0 h 36"/>
                  <a:gd name="T2" fmla="*/ 0 w 52"/>
                  <a:gd name="T3" fmla="*/ 10 h 36"/>
                  <a:gd name="T4" fmla="*/ 47 w 52"/>
                  <a:gd name="T5" fmla="*/ 36 h 36"/>
                  <a:gd name="T6" fmla="*/ 52 w 52"/>
                  <a:gd name="T7" fmla="*/ 29 h 36"/>
                  <a:gd name="T8" fmla="*/ 5 w 5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6">
                    <a:moveTo>
                      <a:pt x="5" y="0"/>
                    </a:moveTo>
                    <a:lnTo>
                      <a:pt x="0" y="10"/>
                    </a:lnTo>
                    <a:lnTo>
                      <a:pt x="47" y="36"/>
                    </a:lnTo>
                    <a:lnTo>
                      <a:pt x="52" y="29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1687">
                <a:extLst>
                  <a:ext uri="{FF2B5EF4-FFF2-40B4-BE49-F238E27FC236}">
                    <a16:creationId xmlns:a16="http://schemas.microsoft.com/office/drawing/2014/main" id="{03DBC20A-2B3A-6EA4-1E32-C0806CBEC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1816"/>
                <a:ext cx="52" cy="31"/>
              </a:xfrm>
              <a:custGeom>
                <a:avLst/>
                <a:gdLst>
                  <a:gd name="T0" fmla="*/ 2 w 52"/>
                  <a:gd name="T1" fmla="*/ 0 h 31"/>
                  <a:gd name="T2" fmla="*/ 0 w 52"/>
                  <a:gd name="T3" fmla="*/ 7 h 31"/>
                  <a:gd name="T4" fmla="*/ 48 w 52"/>
                  <a:gd name="T5" fmla="*/ 31 h 31"/>
                  <a:gd name="T6" fmla="*/ 52 w 52"/>
                  <a:gd name="T7" fmla="*/ 24 h 31"/>
                  <a:gd name="T8" fmla="*/ 2 w 5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1">
                    <a:moveTo>
                      <a:pt x="2" y="0"/>
                    </a:moveTo>
                    <a:lnTo>
                      <a:pt x="0" y="7"/>
                    </a:lnTo>
                    <a:lnTo>
                      <a:pt x="48" y="31"/>
                    </a:lnTo>
                    <a:lnTo>
                      <a:pt x="52" y="2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1688">
                <a:extLst>
                  <a:ext uri="{FF2B5EF4-FFF2-40B4-BE49-F238E27FC236}">
                    <a16:creationId xmlns:a16="http://schemas.microsoft.com/office/drawing/2014/main" id="{DA61353F-540C-252A-A468-35C5B3971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1816"/>
                <a:ext cx="52" cy="31"/>
              </a:xfrm>
              <a:custGeom>
                <a:avLst/>
                <a:gdLst>
                  <a:gd name="T0" fmla="*/ 2 w 52"/>
                  <a:gd name="T1" fmla="*/ 0 h 31"/>
                  <a:gd name="T2" fmla="*/ 0 w 52"/>
                  <a:gd name="T3" fmla="*/ 7 h 31"/>
                  <a:gd name="T4" fmla="*/ 48 w 52"/>
                  <a:gd name="T5" fmla="*/ 31 h 31"/>
                  <a:gd name="T6" fmla="*/ 52 w 52"/>
                  <a:gd name="T7" fmla="*/ 24 h 31"/>
                  <a:gd name="T8" fmla="*/ 2 w 5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1">
                    <a:moveTo>
                      <a:pt x="2" y="0"/>
                    </a:moveTo>
                    <a:lnTo>
                      <a:pt x="0" y="7"/>
                    </a:lnTo>
                    <a:lnTo>
                      <a:pt x="48" y="31"/>
                    </a:lnTo>
                    <a:lnTo>
                      <a:pt x="52" y="24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1689">
                <a:extLst>
                  <a:ext uri="{FF2B5EF4-FFF2-40B4-BE49-F238E27FC236}">
                    <a16:creationId xmlns:a16="http://schemas.microsoft.com/office/drawing/2014/main" id="{C0F8A5E0-77FA-3717-6BD0-C8338AD87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880"/>
                <a:ext cx="52" cy="26"/>
              </a:xfrm>
              <a:custGeom>
                <a:avLst/>
                <a:gdLst>
                  <a:gd name="T0" fmla="*/ 2 w 52"/>
                  <a:gd name="T1" fmla="*/ 0 h 26"/>
                  <a:gd name="T2" fmla="*/ 0 w 52"/>
                  <a:gd name="T3" fmla="*/ 7 h 26"/>
                  <a:gd name="T4" fmla="*/ 50 w 52"/>
                  <a:gd name="T5" fmla="*/ 26 h 26"/>
                  <a:gd name="T6" fmla="*/ 52 w 52"/>
                  <a:gd name="T7" fmla="*/ 19 h 26"/>
                  <a:gd name="T8" fmla="*/ 2 w 52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" y="0"/>
                    </a:moveTo>
                    <a:lnTo>
                      <a:pt x="0" y="7"/>
                    </a:lnTo>
                    <a:lnTo>
                      <a:pt x="50" y="26"/>
                    </a:lnTo>
                    <a:lnTo>
                      <a:pt x="52" y="19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1690">
                <a:extLst>
                  <a:ext uri="{FF2B5EF4-FFF2-40B4-BE49-F238E27FC236}">
                    <a16:creationId xmlns:a16="http://schemas.microsoft.com/office/drawing/2014/main" id="{E11D28B4-BED5-1530-FC8B-A5AF5D89B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880"/>
                <a:ext cx="52" cy="26"/>
              </a:xfrm>
              <a:custGeom>
                <a:avLst/>
                <a:gdLst>
                  <a:gd name="T0" fmla="*/ 2 w 52"/>
                  <a:gd name="T1" fmla="*/ 0 h 26"/>
                  <a:gd name="T2" fmla="*/ 0 w 52"/>
                  <a:gd name="T3" fmla="*/ 7 h 26"/>
                  <a:gd name="T4" fmla="*/ 50 w 52"/>
                  <a:gd name="T5" fmla="*/ 26 h 26"/>
                  <a:gd name="T6" fmla="*/ 52 w 52"/>
                  <a:gd name="T7" fmla="*/ 19 h 26"/>
                  <a:gd name="T8" fmla="*/ 2 w 52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" y="0"/>
                    </a:moveTo>
                    <a:lnTo>
                      <a:pt x="0" y="7"/>
                    </a:lnTo>
                    <a:lnTo>
                      <a:pt x="50" y="26"/>
                    </a:lnTo>
                    <a:lnTo>
                      <a:pt x="52" y="19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1691">
                <a:extLst>
                  <a:ext uri="{FF2B5EF4-FFF2-40B4-BE49-F238E27FC236}">
                    <a16:creationId xmlns:a16="http://schemas.microsoft.com/office/drawing/2014/main" id="{9ACDB227-C2F6-4A8E-D7F6-9AF1DCB97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" y="1946"/>
                <a:ext cx="54" cy="22"/>
              </a:xfrm>
              <a:custGeom>
                <a:avLst/>
                <a:gdLst>
                  <a:gd name="T0" fmla="*/ 2 w 54"/>
                  <a:gd name="T1" fmla="*/ 0 h 22"/>
                  <a:gd name="T2" fmla="*/ 0 w 54"/>
                  <a:gd name="T3" fmla="*/ 8 h 22"/>
                  <a:gd name="T4" fmla="*/ 52 w 54"/>
                  <a:gd name="T5" fmla="*/ 22 h 22"/>
                  <a:gd name="T6" fmla="*/ 54 w 54"/>
                  <a:gd name="T7" fmla="*/ 12 h 22"/>
                  <a:gd name="T8" fmla="*/ 2 w 54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2">
                    <a:moveTo>
                      <a:pt x="2" y="0"/>
                    </a:moveTo>
                    <a:lnTo>
                      <a:pt x="0" y="8"/>
                    </a:lnTo>
                    <a:lnTo>
                      <a:pt x="52" y="22"/>
                    </a:lnTo>
                    <a:lnTo>
                      <a:pt x="54" y="1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Freeform 1692">
                <a:extLst>
                  <a:ext uri="{FF2B5EF4-FFF2-40B4-BE49-F238E27FC236}">
                    <a16:creationId xmlns:a16="http://schemas.microsoft.com/office/drawing/2014/main" id="{CE913025-A313-BD85-6DB6-07774F67E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" y="1946"/>
                <a:ext cx="54" cy="22"/>
              </a:xfrm>
              <a:custGeom>
                <a:avLst/>
                <a:gdLst>
                  <a:gd name="T0" fmla="*/ 2 w 54"/>
                  <a:gd name="T1" fmla="*/ 0 h 22"/>
                  <a:gd name="T2" fmla="*/ 0 w 54"/>
                  <a:gd name="T3" fmla="*/ 8 h 22"/>
                  <a:gd name="T4" fmla="*/ 52 w 54"/>
                  <a:gd name="T5" fmla="*/ 22 h 22"/>
                  <a:gd name="T6" fmla="*/ 54 w 54"/>
                  <a:gd name="T7" fmla="*/ 12 h 22"/>
                  <a:gd name="T8" fmla="*/ 2 w 54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2">
                    <a:moveTo>
                      <a:pt x="2" y="0"/>
                    </a:moveTo>
                    <a:lnTo>
                      <a:pt x="0" y="8"/>
                    </a:lnTo>
                    <a:lnTo>
                      <a:pt x="52" y="22"/>
                    </a:lnTo>
                    <a:lnTo>
                      <a:pt x="54" y="12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1693">
                <a:extLst>
                  <a:ext uri="{FF2B5EF4-FFF2-40B4-BE49-F238E27FC236}">
                    <a16:creationId xmlns:a16="http://schemas.microsoft.com/office/drawing/2014/main" id="{50780B9F-1155-A9FE-562F-27E301A7D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" y="2013"/>
                <a:ext cx="55" cy="19"/>
              </a:xfrm>
              <a:custGeom>
                <a:avLst/>
                <a:gdLst>
                  <a:gd name="T0" fmla="*/ 0 w 55"/>
                  <a:gd name="T1" fmla="*/ 0 h 19"/>
                  <a:gd name="T2" fmla="*/ 0 w 55"/>
                  <a:gd name="T3" fmla="*/ 9 h 19"/>
                  <a:gd name="T4" fmla="*/ 53 w 55"/>
                  <a:gd name="T5" fmla="*/ 19 h 19"/>
                  <a:gd name="T6" fmla="*/ 55 w 55"/>
                  <a:gd name="T7" fmla="*/ 9 h 19"/>
                  <a:gd name="T8" fmla="*/ 0 w 5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9">
                    <a:moveTo>
                      <a:pt x="0" y="0"/>
                    </a:moveTo>
                    <a:lnTo>
                      <a:pt x="0" y="9"/>
                    </a:lnTo>
                    <a:lnTo>
                      <a:pt x="53" y="19"/>
                    </a:lnTo>
                    <a:lnTo>
                      <a:pt x="55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1694">
                <a:extLst>
                  <a:ext uri="{FF2B5EF4-FFF2-40B4-BE49-F238E27FC236}">
                    <a16:creationId xmlns:a16="http://schemas.microsoft.com/office/drawing/2014/main" id="{F32E30E4-90A5-2668-A217-60FB07B07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" y="2013"/>
                <a:ext cx="55" cy="19"/>
              </a:xfrm>
              <a:custGeom>
                <a:avLst/>
                <a:gdLst>
                  <a:gd name="T0" fmla="*/ 0 w 55"/>
                  <a:gd name="T1" fmla="*/ 0 h 19"/>
                  <a:gd name="T2" fmla="*/ 0 w 55"/>
                  <a:gd name="T3" fmla="*/ 9 h 19"/>
                  <a:gd name="T4" fmla="*/ 53 w 55"/>
                  <a:gd name="T5" fmla="*/ 19 h 19"/>
                  <a:gd name="T6" fmla="*/ 55 w 55"/>
                  <a:gd name="T7" fmla="*/ 9 h 19"/>
                  <a:gd name="T8" fmla="*/ 0 w 5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9">
                    <a:moveTo>
                      <a:pt x="0" y="0"/>
                    </a:moveTo>
                    <a:lnTo>
                      <a:pt x="0" y="9"/>
                    </a:lnTo>
                    <a:lnTo>
                      <a:pt x="53" y="19"/>
                    </a:lnTo>
                    <a:lnTo>
                      <a:pt x="55" y="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1695">
                <a:extLst>
                  <a:ext uri="{FF2B5EF4-FFF2-40B4-BE49-F238E27FC236}">
                    <a16:creationId xmlns:a16="http://schemas.microsoft.com/office/drawing/2014/main" id="{C252ABD5-A82A-4630-ECE8-E7503A6A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2082"/>
                <a:ext cx="54" cy="12"/>
              </a:xfrm>
              <a:custGeom>
                <a:avLst/>
                <a:gdLst>
                  <a:gd name="T0" fmla="*/ 0 w 54"/>
                  <a:gd name="T1" fmla="*/ 0 h 12"/>
                  <a:gd name="T2" fmla="*/ 0 w 54"/>
                  <a:gd name="T3" fmla="*/ 7 h 12"/>
                  <a:gd name="T4" fmla="*/ 54 w 54"/>
                  <a:gd name="T5" fmla="*/ 12 h 12"/>
                  <a:gd name="T6" fmla="*/ 54 w 54"/>
                  <a:gd name="T7" fmla="*/ 4 h 12"/>
                  <a:gd name="T8" fmla="*/ 0 w 5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2">
                    <a:moveTo>
                      <a:pt x="0" y="0"/>
                    </a:moveTo>
                    <a:lnTo>
                      <a:pt x="0" y="7"/>
                    </a:lnTo>
                    <a:lnTo>
                      <a:pt x="54" y="12"/>
                    </a:lnTo>
                    <a:lnTo>
                      <a:pt x="5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1696">
                <a:extLst>
                  <a:ext uri="{FF2B5EF4-FFF2-40B4-BE49-F238E27FC236}">
                    <a16:creationId xmlns:a16="http://schemas.microsoft.com/office/drawing/2014/main" id="{3FA378BC-4DAF-98AA-458F-F03D0B080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2082"/>
                <a:ext cx="54" cy="12"/>
              </a:xfrm>
              <a:custGeom>
                <a:avLst/>
                <a:gdLst>
                  <a:gd name="T0" fmla="*/ 0 w 54"/>
                  <a:gd name="T1" fmla="*/ 0 h 12"/>
                  <a:gd name="T2" fmla="*/ 0 w 54"/>
                  <a:gd name="T3" fmla="*/ 7 h 12"/>
                  <a:gd name="T4" fmla="*/ 54 w 54"/>
                  <a:gd name="T5" fmla="*/ 12 h 12"/>
                  <a:gd name="T6" fmla="*/ 54 w 54"/>
                  <a:gd name="T7" fmla="*/ 4 h 12"/>
                  <a:gd name="T8" fmla="*/ 0 w 5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2">
                    <a:moveTo>
                      <a:pt x="0" y="0"/>
                    </a:moveTo>
                    <a:lnTo>
                      <a:pt x="0" y="7"/>
                    </a:lnTo>
                    <a:lnTo>
                      <a:pt x="54" y="12"/>
                    </a:lnTo>
                    <a:lnTo>
                      <a:pt x="54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1697">
                <a:extLst>
                  <a:ext uri="{FF2B5EF4-FFF2-40B4-BE49-F238E27FC236}">
                    <a16:creationId xmlns:a16="http://schemas.microsoft.com/office/drawing/2014/main" id="{023CFE17-4AF3-D0A7-7411-6D6B7D7F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2215"/>
                <a:ext cx="54" cy="14"/>
              </a:xfrm>
              <a:custGeom>
                <a:avLst/>
                <a:gdLst>
                  <a:gd name="T0" fmla="*/ 52 w 54"/>
                  <a:gd name="T1" fmla="*/ 0 h 14"/>
                  <a:gd name="T2" fmla="*/ 0 w 54"/>
                  <a:gd name="T3" fmla="*/ 4 h 14"/>
                  <a:gd name="T4" fmla="*/ 0 w 54"/>
                  <a:gd name="T5" fmla="*/ 14 h 14"/>
                  <a:gd name="T6" fmla="*/ 54 w 54"/>
                  <a:gd name="T7" fmla="*/ 9 h 14"/>
                  <a:gd name="T8" fmla="*/ 52 w 5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4">
                    <a:moveTo>
                      <a:pt x="52" y="0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54" y="9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1698">
                <a:extLst>
                  <a:ext uri="{FF2B5EF4-FFF2-40B4-BE49-F238E27FC236}">
                    <a16:creationId xmlns:a16="http://schemas.microsoft.com/office/drawing/2014/main" id="{BADBF9C2-9D79-CF75-7976-04FD3BC29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2215"/>
                <a:ext cx="54" cy="14"/>
              </a:xfrm>
              <a:custGeom>
                <a:avLst/>
                <a:gdLst>
                  <a:gd name="T0" fmla="*/ 52 w 54"/>
                  <a:gd name="T1" fmla="*/ 0 h 14"/>
                  <a:gd name="T2" fmla="*/ 0 w 54"/>
                  <a:gd name="T3" fmla="*/ 4 h 14"/>
                  <a:gd name="T4" fmla="*/ 0 w 54"/>
                  <a:gd name="T5" fmla="*/ 14 h 14"/>
                  <a:gd name="T6" fmla="*/ 54 w 54"/>
                  <a:gd name="T7" fmla="*/ 9 h 14"/>
                  <a:gd name="T8" fmla="*/ 52 w 5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4">
                    <a:moveTo>
                      <a:pt x="52" y="0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54" y="9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1699">
                <a:extLst>
                  <a:ext uri="{FF2B5EF4-FFF2-40B4-BE49-F238E27FC236}">
                    <a16:creationId xmlns:a16="http://schemas.microsoft.com/office/drawing/2014/main" id="{F58B628F-78E7-33A7-AB84-8F751F908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" y="2279"/>
                <a:ext cx="55" cy="19"/>
              </a:xfrm>
              <a:custGeom>
                <a:avLst/>
                <a:gdLst>
                  <a:gd name="T0" fmla="*/ 55 w 55"/>
                  <a:gd name="T1" fmla="*/ 0 h 19"/>
                  <a:gd name="T2" fmla="*/ 0 w 55"/>
                  <a:gd name="T3" fmla="*/ 9 h 19"/>
                  <a:gd name="T4" fmla="*/ 2 w 55"/>
                  <a:gd name="T5" fmla="*/ 19 h 19"/>
                  <a:gd name="T6" fmla="*/ 55 w 55"/>
                  <a:gd name="T7" fmla="*/ 9 h 19"/>
                  <a:gd name="T8" fmla="*/ 55 w 5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9">
                    <a:moveTo>
                      <a:pt x="55" y="0"/>
                    </a:moveTo>
                    <a:lnTo>
                      <a:pt x="0" y="9"/>
                    </a:lnTo>
                    <a:lnTo>
                      <a:pt x="2" y="19"/>
                    </a:lnTo>
                    <a:lnTo>
                      <a:pt x="55" y="9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Freeform 1700">
                <a:extLst>
                  <a:ext uri="{FF2B5EF4-FFF2-40B4-BE49-F238E27FC236}">
                    <a16:creationId xmlns:a16="http://schemas.microsoft.com/office/drawing/2014/main" id="{4C46EC55-84B0-404E-C1BD-3D0D803C2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" y="2279"/>
                <a:ext cx="55" cy="19"/>
              </a:xfrm>
              <a:custGeom>
                <a:avLst/>
                <a:gdLst>
                  <a:gd name="T0" fmla="*/ 55 w 55"/>
                  <a:gd name="T1" fmla="*/ 0 h 19"/>
                  <a:gd name="T2" fmla="*/ 0 w 55"/>
                  <a:gd name="T3" fmla="*/ 9 h 19"/>
                  <a:gd name="T4" fmla="*/ 2 w 55"/>
                  <a:gd name="T5" fmla="*/ 19 h 19"/>
                  <a:gd name="T6" fmla="*/ 55 w 55"/>
                  <a:gd name="T7" fmla="*/ 9 h 19"/>
                  <a:gd name="T8" fmla="*/ 55 w 5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9">
                    <a:moveTo>
                      <a:pt x="55" y="0"/>
                    </a:moveTo>
                    <a:lnTo>
                      <a:pt x="0" y="9"/>
                    </a:lnTo>
                    <a:lnTo>
                      <a:pt x="2" y="19"/>
                    </a:lnTo>
                    <a:lnTo>
                      <a:pt x="55" y="9"/>
                    </a:lnTo>
                    <a:lnTo>
                      <a:pt x="5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1701">
                <a:extLst>
                  <a:ext uri="{FF2B5EF4-FFF2-40B4-BE49-F238E27FC236}">
                    <a16:creationId xmlns:a16="http://schemas.microsoft.com/office/drawing/2014/main" id="{9F5CB91B-2EF7-2846-EC4B-ACCBA9B67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2343"/>
                <a:ext cx="55" cy="21"/>
              </a:xfrm>
              <a:custGeom>
                <a:avLst/>
                <a:gdLst>
                  <a:gd name="T0" fmla="*/ 52 w 55"/>
                  <a:gd name="T1" fmla="*/ 0 h 21"/>
                  <a:gd name="T2" fmla="*/ 0 w 55"/>
                  <a:gd name="T3" fmla="*/ 12 h 21"/>
                  <a:gd name="T4" fmla="*/ 3 w 55"/>
                  <a:gd name="T5" fmla="*/ 21 h 21"/>
                  <a:gd name="T6" fmla="*/ 55 w 55"/>
                  <a:gd name="T7" fmla="*/ 7 h 21"/>
                  <a:gd name="T8" fmla="*/ 52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52" y="0"/>
                    </a:moveTo>
                    <a:lnTo>
                      <a:pt x="0" y="12"/>
                    </a:lnTo>
                    <a:lnTo>
                      <a:pt x="3" y="21"/>
                    </a:lnTo>
                    <a:lnTo>
                      <a:pt x="55" y="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1702">
                <a:extLst>
                  <a:ext uri="{FF2B5EF4-FFF2-40B4-BE49-F238E27FC236}">
                    <a16:creationId xmlns:a16="http://schemas.microsoft.com/office/drawing/2014/main" id="{E3DF428E-CF8D-4FB8-E220-44633B3C8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2343"/>
                <a:ext cx="55" cy="21"/>
              </a:xfrm>
              <a:custGeom>
                <a:avLst/>
                <a:gdLst>
                  <a:gd name="T0" fmla="*/ 52 w 55"/>
                  <a:gd name="T1" fmla="*/ 0 h 21"/>
                  <a:gd name="T2" fmla="*/ 0 w 55"/>
                  <a:gd name="T3" fmla="*/ 12 h 21"/>
                  <a:gd name="T4" fmla="*/ 3 w 55"/>
                  <a:gd name="T5" fmla="*/ 21 h 21"/>
                  <a:gd name="T6" fmla="*/ 55 w 55"/>
                  <a:gd name="T7" fmla="*/ 7 h 21"/>
                  <a:gd name="T8" fmla="*/ 52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52" y="0"/>
                    </a:moveTo>
                    <a:lnTo>
                      <a:pt x="0" y="12"/>
                    </a:lnTo>
                    <a:lnTo>
                      <a:pt x="3" y="21"/>
                    </a:lnTo>
                    <a:lnTo>
                      <a:pt x="55" y="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1703">
                <a:extLst>
                  <a:ext uri="{FF2B5EF4-FFF2-40B4-BE49-F238E27FC236}">
                    <a16:creationId xmlns:a16="http://schemas.microsoft.com/office/drawing/2014/main" id="{E5203469-0DA4-28AA-9C4E-FBD6A79A1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2405"/>
                <a:ext cx="54" cy="26"/>
              </a:xfrm>
              <a:custGeom>
                <a:avLst/>
                <a:gdLst>
                  <a:gd name="T0" fmla="*/ 49 w 54"/>
                  <a:gd name="T1" fmla="*/ 0 h 26"/>
                  <a:gd name="T2" fmla="*/ 0 w 54"/>
                  <a:gd name="T3" fmla="*/ 16 h 26"/>
                  <a:gd name="T4" fmla="*/ 2 w 54"/>
                  <a:gd name="T5" fmla="*/ 26 h 26"/>
                  <a:gd name="T6" fmla="*/ 54 w 54"/>
                  <a:gd name="T7" fmla="*/ 7 h 26"/>
                  <a:gd name="T8" fmla="*/ 49 w 5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6">
                    <a:moveTo>
                      <a:pt x="49" y="0"/>
                    </a:moveTo>
                    <a:lnTo>
                      <a:pt x="0" y="16"/>
                    </a:lnTo>
                    <a:lnTo>
                      <a:pt x="2" y="26"/>
                    </a:lnTo>
                    <a:lnTo>
                      <a:pt x="54" y="7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1704">
                <a:extLst>
                  <a:ext uri="{FF2B5EF4-FFF2-40B4-BE49-F238E27FC236}">
                    <a16:creationId xmlns:a16="http://schemas.microsoft.com/office/drawing/2014/main" id="{C834CE1C-80BB-50DA-EB8D-F2E30825B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2405"/>
                <a:ext cx="54" cy="26"/>
              </a:xfrm>
              <a:custGeom>
                <a:avLst/>
                <a:gdLst>
                  <a:gd name="T0" fmla="*/ 49 w 54"/>
                  <a:gd name="T1" fmla="*/ 0 h 26"/>
                  <a:gd name="T2" fmla="*/ 0 w 54"/>
                  <a:gd name="T3" fmla="*/ 16 h 26"/>
                  <a:gd name="T4" fmla="*/ 2 w 54"/>
                  <a:gd name="T5" fmla="*/ 26 h 26"/>
                  <a:gd name="T6" fmla="*/ 54 w 54"/>
                  <a:gd name="T7" fmla="*/ 7 h 26"/>
                  <a:gd name="T8" fmla="*/ 49 w 5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6">
                    <a:moveTo>
                      <a:pt x="49" y="0"/>
                    </a:moveTo>
                    <a:lnTo>
                      <a:pt x="0" y="16"/>
                    </a:lnTo>
                    <a:lnTo>
                      <a:pt x="2" y="26"/>
                    </a:lnTo>
                    <a:lnTo>
                      <a:pt x="54" y="7"/>
                    </a:lnTo>
                    <a:lnTo>
                      <a:pt x="49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1705">
                <a:extLst>
                  <a:ext uri="{FF2B5EF4-FFF2-40B4-BE49-F238E27FC236}">
                    <a16:creationId xmlns:a16="http://schemas.microsoft.com/office/drawing/2014/main" id="{092F5E7D-C5A8-B260-CD98-DED684A5F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" y="2464"/>
                <a:ext cx="52" cy="31"/>
              </a:xfrm>
              <a:custGeom>
                <a:avLst/>
                <a:gdLst>
                  <a:gd name="T0" fmla="*/ 47 w 52"/>
                  <a:gd name="T1" fmla="*/ 0 h 31"/>
                  <a:gd name="T2" fmla="*/ 0 w 52"/>
                  <a:gd name="T3" fmla="*/ 21 h 31"/>
                  <a:gd name="T4" fmla="*/ 2 w 52"/>
                  <a:gd name="T5" fmla="*/ 31 h 31"/>
                  <a:gd name="T6" fmla="*/ 52 w 52"/>
                  <a:gd name="T7" fmla="*/ 7 h 31"/>
                  <a:gd name="T8" fmla="*/ 47 w 5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1">
                    <a:moveTo>
                      <a:pt x="47" y="0"/>
                    </a:moveTo>
                    <a:lnTo>
                      <a:pt x="0" y="21"/>
                    </a:lnTo>
                    <a:lnTo>
                      <a:pt x="2" y="31"/>
                    </a:lnTo>
                    <a:lnTo>
                      <a:pt x="52" y="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Freeform 1706">
                <a:extLst>
                  <a:ext uri="{FF2B5EF4-FFF2-40B4-BE49-F238E27FC236}">
                    <a16:creationId xmlns:a16="http://schemas.microsoft.com/office/drawing/2014/main" id="{3B2CD12B-D633-6DF6-9B65-C3AA07D19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" y="2464"/>
                <a:ext cx="52" cy="31"/>
              </a:xfrm>
              <a:custGeom>
                <a:avLst/>
                <a:gdLst>
                  <a:gd name="T0" fmla="*/ 47 w 52"/>
                  <a:gd name="T1" fmla="*/ 0 h 31"/>
                  <a:gd name="T2" fmla="*/ 0 w 52"/>
                  <a:gd name="T3" fmla="*/ 21 h 31"/>
                  <a:gd name="T4" fmla="*/ 2 w 52"/>
                  <a:gd name="T5" fmla="*/ 31 h 31"/>
                  <a:gd name="T6" fmla="*/ 52 w 52"/>
                  <a:gd name="T7" fmla="*/ 7 h 31"/>
                  <a:gd name="T8" fmla="*/ 47 w 5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1">
                    <a:moveTo>
                      <a:pt x="47" y="0"/>
                    </a:moveTo>
                    <a:lnTo>
                      <a:pt x="0" y="21"/>
                    </a:lnTo>
                    <a:lnTo>
                      <a:pt x="2" y="31"/>
                    </a:lnTo>
                    <a:lnTo>
                      <a:pt x="52" y="7"/>
                    </a:lnTo>
                    <a:lnTo>
                      <a:pt x="4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1707">
                <a:extLst>
                  <a:ext uri="{FF2B5EF4-FFF2-40B4-BE49-F238E27FC236}">
                    <a16:creationId xmlns:a16="http://schemas.microsoft.com/office/drawing/2014/main" id="{1F90AB35-45E7-811C-21B0-69A5D9CFB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2521"/>
                <a:ext cx="52" cy="33"/>
              </a:xfrm>
              <a:custGeom>
                <a:avLst/>
                <a:gdLst>
                  <a:gd name="T0" fmla="*/ 47 w 52"/>
                  <a:gd name="T1" fmla="*/ 0 h 33"/>
                  <a:gd name="T2" fmla="*/ 0 w 52"/>
                  <a:gd name="T3" fmla="*/ 26 h 33"/>
                  <a:gd name="T4" fmla="*/ 4 w 52"/>
                  <a:gd name="T5" fmla="*/ 33 h 33"/>
                  <a:gd name="T6" fmla="*/ 52 w 52"/>
                  <a:gd name="T7" fmla="*/ 7 h 33"/>
                  <a:gd name="T8" fmla="*/ 47 w 5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3">
                    <a:moveTo>
                      <a:pt x="47" y="0"/>
                    </a:moveTo>
                    <a:lnTo>
                      <a:pt x="0" y="26"/>
                    </a:lnTo>
                    <a:lnTo>
                      <a:pt x="4" y="33"/>
                    </a:lnTo>
                    <a:lnTo>
                      <a:pt x="52" y="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1708">
                <a:extLst>
                  <a:ext uri="{FF2B5EF4-FFF2-40B4-BE49-F238E27FC236}">
                    <a16:creationId xmlns:a16="http://schemas.microsoft.com/office/drawing/2014/main" id="{0636A547-76BE-0E0E-221A-50E6C3A14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2521"/>
                <a:ext cx="52" cy="33"/>
              </a:xfrm>
              <a:custGeom>
                <a:avLst/>
                <a:gdLst>
                  <a:gd name="T0" fmla="*/ 47 w 52"/>
                  <a:gd name="T1" fmla="*/ 0 h 33"/>
                  <a:gd name="T2" fmla="*/ 0 w 52"/>
                  <a:gd name="T3" fmla="*/ 26 h 33"/>
                  <a:gd name="T4" fmla="*/ 4 w 52"/>
                  <a:gd name="T5" fmla="*/ 33 h 33"/>
                  <a:gd name="T6" fmla="*/ 52 w 52"/>
                  <a:gd name="T7" fmla="*/ 7 h 33"/>
                  <a:gd name="T8" fmla="*/ 47 w 5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3">
                    <a:moveTo>
                      <a:pt x="47" y="0"/>
                    </a:moveTo>
                    <a:lnTo>
                      <a:pt x="0" y="26"/>
                    </a:lnTo>
                    <a:lnTo>
                      <a:pt x="4" y="33"/>
                    </a:lnTo>
                    <a:lnTo>
                      <a:pt x="52" y="7"/>
                    </a:lnTo>
                    <a:lnTo>
                      <a:pt x="4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1709">
                <a:extLst>
                  <a:ext uri="{FF2B5EF4-FFF2-40B4-BE49-F238E27FC236}">
                    <a16:creationId xmlns:a16="http://schemas.microsoft.com/office/drawing/2014/main" id="{FB91100A-10DB-2245-DEE5-5A38D738F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2576"/>
                <a:ext cx="47" cy="38"/>
              </a:xfrm>
              <a:custGeom>
                <a:avLst/>
                <a:gdLst>
                  <a:gd name="T0" fmla="*/ 42 w 47"/>
                  <a:gd name="T1" fmla="*/ 0 h 38"/>
                  <a:gd name="T2" fmla="*/ 0 w 47"/>
                  <a:gd name="T3" fmla="*/ 30 h 38"/>
                  <a:gd name="T4" fmla="*/ 4 w 47"/>
                  <a:gd name="T5" fmla="*/ 38 h 38"/>
                  <a:gd name="T6" fmla="*/ 47 w 47"/>
                  <a:gd name="T7" fmla="*/ 7 h 38"/>
                  <a:gd name="T8" fmla="*/ 42 w 4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8">
                    <a:moveTo>
                      <a:pt x="42" y="0"/>
                    </a:moveTo>
                    <a:lnTo>
                      <a:pt x="0" y="30"/>
                    </a:lnTo>
                    <a:lnTo>
                      <a:pt x="4" y="38"/>
                    </a:lnTo>
                    <a:lnTo>
                      <a:pt x="47" y="7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1710">
                <a:extLst>
                  <a:ext uri="{FF2B5EF4-FFF2-40B4-BE49-F238E27FC236}">
                    <a16:creationId xmlns:a16="http://schemas.microsoft.com/office/drawing/2014/main" id="{F1B7E40D-8FF1-C1F0-E802-028726E9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2576"/>
                <a:ext cx="47" cy="38"/>
              </a:xfrm>
              <a:custGeom>
                <a:avLst/>
                <a:gdLst>
                  <a:gd name="T0" fmla="*/ 42 w 47"/>
                  <a:gd name="T1" fmla="*/ 0 h 38"/>
                  <a:gd name="T2" fmla="*/ 0 w 47"/>
                  <a:gd name="T3" fmla="*/ 30 h 38"/>
                  <a:gd name="T4" fmla="*/ 4 w 47"/>
                  <a:gd name="T5" fmla="*/ 38 h 38"/>
                  <a:gd name="T6" fmla="*/ 47 w 47"/>
                  <a:gd name="T7" fmla="*/ 7 h 38"/>
                  <a:gd name="T8" fmla="*/ 42 w 4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8">
                    <a:moveTo>
                      <a:pt x="42" y="0"/>
                    </a:moveTo>
                    <a:lnTo>
                      <a:pt x="0" y="30"/>
                    </a:lnTo>
                    <a:lnTo>
                      <a:pt x="4" y="38"/>
                    </a:lnTo>
                    <a:lnTo>
                      <a:pt x="47" y="7"/>
                    </a:lnTo>
                    <a:lnTo>
                      <a:pt x="4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1711">
                <a:extLst>
                  <a:ext uri="{FF2B5EF4-FFF2-40B4-BE49-F238E27FC236}">
                    <a16:creationId xmlns:a16="http://schemas.microsoft.com/office/drawing/2014/main" id="{BBB508CC-D995-3762-DB67-86D5BC9E5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2628"/>
                <a:ext cx="47" cy="40"/>
              </a:xfrm>
              <a:custGeom>
                <a:avLst/>
                <a:gdLst>
                  <a:gd name="T0" fmla="*/ 40 w 47"/>
                  <a:gd name="T1" fmla="*/ 0 h 40"/>
                  <a:gd name="T2" fmla="*/ 0 w 47"/>
                  <a:gd name="T3" fmla="*/ 33 h 40"/>
                  <a:gd name="T4" fmla="*/ 5 w 47"/>
                  <a:gd name="T5" fmla="*/ 40 h 40"/>
                  <a:gd name="T6" fmla="*/ 47 w 47"/>
                  <a:gd name="T7" fmla="*/ 4 h 40"/>
                  <a:gd name="T8" fmla="*/ 40 w 4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40" y="0"/>
                    </a:moveTo>
                    <a:lnTo>
                      <a:pt x="0" y="33"/>
                    </a:lnTo>
                    <a:lnTo>
                      <a:pt x="5" y="40"/>
                    </a:lnTo>
                    <a:lnTo>
                      <a:pt x="47" y="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1712">
                <a:extLst>
                  <a:ext uri="{FF2B5EF4-FFF2-40B4-BE49-F238E27FC236}">
                    <a16:creationId xmlns:a16="http://schemas.microsoft.com/office/drawing/2014/main" id="{8D1FADD6-6044-DE6F-4BB4-98029634E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2628"/>
                <a:ext cx="47" cy="40"/>
              </a:xfrm>
              <a:custGeom>
                <a:avLst/>
                <a:gdLst>
                  <a:gd name="T0" fmla="*/ 40 w 47"/>
                  <a:gd name="T1" fmla="*/ 0 h 40"/>
                  <a:gd name="T2" fmla="*/ 0 w 47"/>
                  <a:gd name="T3" fmla="*/ 33 h 40"/>
                  <a:gd name="T4" fmla="*/ 5 w 47"/>
                  <a:gd name="T5" fmla="*/ 40 h 40"/>
                  <a:gd name="T6" fmla="*/ 47 w 47"/>
                  <a:gd name="T7" fmla="*/ 4 h 40"/>
                  <a:gd name="T8" fmla="*/ 40 w 4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40" y="0"/>
                    </a:moveTo>
                    <a:lnTo>
                      <a:pt x="0" y="33"/>
                    </a:lnTo>
                    <a:lnTo>
                      <a:pt x="5" y="40"/>
                    </a:lnTo>
                    <a:lnTo>
                      <a:pt x="47" y="4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1713">
                <a:extLst>
                  <a:ext uri="{FF2B5EF4-FFF2-40B4-BE49-F238E27FC236}">
                    <a16:creationId xmlns:a16="http://schemas.microsoft.com/office/drawing/2014/main" id="{86EB9267-6011-BF18-949C-A0BA13E9D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2718"/>
                <a:ext cx="41" cy="47"/>
              </a:xfrm>
              <a:custGeom>
                <a:avLst/>
                <a:gdLst>
                  <a:gd name="T0" fmla="*/ 33 w 41"/>
                  <a:gd name="T1" fmla="*/ 0 h 47"/>
                  <a:gd name="T2" fmla="*/ 0 w 41"/>
                  <a:gd name="T3" fmla="*/ 43 h 47"/>
                  <a:gd name="T4" fmla="*/ 7 w 41"/>
                  <a:gd name="T5" fmla="*/ 47 h 47"/>
                  <a:gd name="T6" fmla="*/ 41 w 41"/>
                  <a:gd name="T7" fmla="*/ 7 h 47"/>
                  <a:gd name="T8" fmla="*/ 33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33" y="0"/>
                    </a:moveTo>
                    <a:lnTo>
                      <a:pt x="0" y="43"/>
                    </a:lnTo>
                    <a:lnTo>
                      <a:pt x="7" y="47"/>
                    </a:lnTo>
                    <a:lnTo>
                      <a:pt x="41" y="7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1714">
                <a:extLst>
                  <a:ext uri="{FF2B5EF4-FFF2-40B4-BE49-F238E27FC236}">
                    <a16:creationId xmlns:a16="http://schemas.microsoft.com/office/drawing/2014/main" id="{5F2EF911-6372-9BD7-311E-EAE060786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2718"/>
                <a:ext cx="41" cy="47"/>
              </a:xfrm>
              <a:custGeom>
                <a:avLst/>
                <a:gdLst>
                  <a:gd name="T0" fmla="*/ 33 w 41"/>
                  <a:gd name="T1" fmla="*/ 0 h 47"/>
                  <a:gd name="T2" fmla="*/ 0 w 41"/>
                  <a:gd name="T3" fmla="*/ 43 h 47"/>
                  <a:gd name="T4" fmla="*/ 7 w 41"/>
                  <a:gd name="T5" fmla="*/ 47 h 47"/>
                  <a:gd name="T6" fmla="*/ 41 w 41"/>
                  <a:gd name="T7" fmla="*/ 7 h 47"/>
                  <a:gd name="T8" fmla="*/ 33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33" y="0"/>
                    </a:moveTo>
                    <a:lnTo>
                      <a:pt x="0" y="43"/>
                    </a:lnTo>
                    <a:lnTo>
                      <a:pt x="7" y="47"/>
                    </a:lnTo>
                    <a:lnTo>
                      <a:pt x="41" y="7"/>
                    </a:lnTo>
                    <a:lnTo>
                      <a:pt x="33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1715">
                <a:extLst>
                  <a:ext uri="{FF2B5EF4-FFF2-40B4-BE49-F238E27FC236}">
                    <a16:creationId xmlns:a16="http://schemas.microsoft.com/office/drawing/2014/main" id="{9798FE52-7D9C-E948-68D3-89CAEF54E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758"/>
                <a:ext cx="38" cy="50"/>
              </a:xfrm>
              <a:custGeom>
                <a:avLst/>
                <a:gdLst>
                  <a:gd name="T0" fmla="*/ 31 w 38"/>
                  <a:gd name="T1" fmla="*/ 0 h 50"/>
                  <a:gd name="T2" fmla="*/ 0 w 38"/>
                  <a:gd name="T3" fmla="*/ 45 h 50"/>
                  <a:gd name="T4" fmla="*/ 7 w 38"/>
                  <a:gd name="T5" fmla="*/ 50 h 50"/>
                  <a:gd name="T6" fmla="*/ 38 w 38"/>
                  <a:gd name="T7" fmla="*/ 5 h 50"/>
                  <a:gd name="T8" fmla="*/ 31 w 3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0">
                    <a:moveTo>
                      <a:pt x="31" y="0"/>
                    </a:moveTo>
                    <a:lnTo>
                      <a:pt x="0" y="45"/>
                    </a:lnTo>
                    <a:lnTo>
                      <a:pt x="7" y="50"/>
                    </a:lnTo>
                    <a:lnTo>
                      <a:pt x="38" y="5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1716">
                <a:extLst>
                  <a:ext uri="{FF2B5EF4-FFF2-40B4-BE49-F238E27FC236}">
                    <a16:creationId xmlns:a16="http://schemas.microsoft.com/office/drawing/2014/main" id="{3803CE22-3380-1DA4-A2C3-65532D77E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" y="2758"/>
                <a:ext cx="38" cy="50"/>
              </a:xfrm>
              <a:custGeom>
                <a:avLst/>
                <a:gdLst>
                  <a:gd name="T0" fmla="*/ 31 w 38"/>
                  <a:gd name="T1" fmla="*/ 0 h 50"/>
                  <a:gd name="T2" fmla="*/ 0 w 38"/>
                  <a:gd name="T3" fmla="*/ 45 h 50"/>
                  <a:gd name="T4" fmla="*/ 7 w 38"/>
                  <a:gd name="T5" fmla="*/ 50 h 50"/>
                  <a:gd name="T6" fmla="*/ 38 w 38"/>
                  <a:gd name="T7" fmla="*/ 5 h 50"/>
                  <a:gd name="T8" fmla="*/ 31 w 3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0">
                    <a:moveTo>
                      <a:pt x="31" y="0"/>
                    </a:moveTo>
                    <a:lnTo>
                      <a:pt x="0" y="45"/>
                    </a:lnTo>
                    <a:lnTo>
                      <a:pt x="7" y="50"/>
                    </a:lnTo>
                    <a:lnTo>
                      <a:pt x="38" y="5"/>
                    </a:lnTo>
                    <a:lnTo>
                      <a:pt x="31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1717">
                <a:extLst>
                  <a:ext uri="{FF2B5EF4-FFF2-40B4-BE49-F238E27FC236}">
                    <a16:creationId xmlns:a16="http://schemas.microsoft.com/office/drawing/2014/main" id="{5DEEEC80-1A36-0092-5668-DA80DEC7A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2794"/>
                <a:ext cx="35" cy="50"/>
              </a:xfrm>
              <a:custGeom>
                <a:avLst/>
                <a:gdLst>
                  <a:gd name="T0" fmla="*/ 28 w 35"/>
                  <a:gd name="T1" fmla="*/ 0 h 50"/>
                  <a:gd name="T2" fmla="*/ 0 w 35"/>
                  <a:gd name="T3" fmla="*/ 47 h 50"/>
                  <a:gd name="T4" fmla="*/ 7 w 35"/>
                  <a:gd name="T5" fmla="*/ 50 h 50"/>
                  <a:gd name="T6" fmla="*/ 35 w 35"/>
                  <a:gd name="T7" fmla="*/ 5 h 50"/>
                  <a:gd name="T8" fmla="*/ 28 w 35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0">
                    <a:moveTo>
                      <a:pt x="28" y="0"/>
                    </a:moveTo>
                    <a:lnTo>
                      <a:pt x="0" y="47"/>
                    </a:lnTo>
                    <a:lnTo>
                      <a:pt x="7" y="50"/>
                    </a:lnTo>
                    <a:lnTo>
                      <a:pt x="35" y="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1718">
                <a:extLst>
                  <a:ext uri="{FF2B5EF4-FFF2-40B4-BE49-F238E27FC236}">
                    <a16:creationId xmlns:a16="http://schemas.microsoft.com/office/drawing/2014/main" id="{281D12FC-8C57-3C59-9C29-1A2064C9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2794"/>
                <a:ext cx="35" cy="50"/>
              </a:xfrm>
              <a:custGeom>
                <a:avLst/>
                <a:gdLst>
                  <a:gd name="T0" fmla="*/ 28 w 35"/>
                  <a:gd name="T1" fmla="*/ 0 h 50"/>
                  <a:gd name="T2" fmla="*/ 0 w 35"/>
                  <a:gd name="T3" fmla="*/ 47 h 50"/>
                  <a:gd name="T4" fmla="*/ 7 w 35"/>
                  <a:gd name="T5" fmla="*/ 50 h 50"/>
                  <a:gd name="T6" fmla="*/ 35 w 35"/>
                  <a:gd name="T7" fmla="*/ 5 h 50"/>
                  <a:gd name="T8" fmla="*/ 28 w 35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0">
                    <a:moveTo>
                      <a:pt x="28" y="0"/>
                    </a:moveTo>
                    <a:lnTo>
                      <a:pt x="0" y="47"/>
                    </a:lnTo>
                    <a:lnTo>
                      <a:pt x="7" y="50"/>
                    </a:lnTo>
                    <a:lnTo>
                      <a:pt x="35" y="5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1719">
                <a:extLst>
                  <a:ext uri="{FF2B5EF4-FFF2-40B4-BE49-F238E27FC236}">
                    <a16:creationId xmlns:a16="http://schemas.microsoft.com/office/drawing/2014/main" id="{67C7AC30-D7D1-DB7D-7E20-3C7AC21A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2825"/>
                <a:ext cx="31" cy="52"/>
              </a:xfrm>
              <a:custGeom>
                <a:avLst/>
                <a:gdLst>
                  <a:gd name="T0" fmla="*/ 24 w 31"/>
                  <a:gd name="T1" fmla="*/ 0 h 52"/>
                  <a:gd name="T2" fmla="*/ 0 w 31"/>
                  <a:gd name="T3" fmla="*/ 47 h 52"/>
                  <a:gd name="T4" fmla="*/ 8 w 31"/>
                  <a:gd name="T5" fmla="*/ 52 h 52"/>
                  <a:gd name="T6" fmla="*/ 31 w 31"/>
                  <a:gd name="T7" fmla="*/ 2 h 52"/>
                  <a:gd name="T8" fmla="*/ 24 w 3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2">
                    <a:moveTo>
                      <a:pt x="24" y="0"/>
                    </a:moveTo>
                    <a:lnTo>
                      <a:pt x="0" y="47"/>
                    </a:lnTo>
                    <a:lnTo>
                      <a:pt x="8" y="52"/>
                    </a:lnTo>
                    <a:lnTo>
                      <a:pt x="31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1720">
                <a:extLst>
                  <a:ext uri="{FF2B5EF4-FFF2-40B4-BE49-F238E27FC236}">
                    <a16:creationId xmlns:a16="http://schemas.microsoft.com/office/drawing/2014/main" id="{4F50623A-A1EE-999C-9681-17D6552E5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2825"/>
                <a:ext cx="31" cy="52"/>
              </a:xfrm>
              <a:custGeom>
                <a:avLst/>
                <a:gdLst>
                  <a:gd name="T0" fmla="*/ 24 w 31"/>
                  <a:gd name="T1" fmla="*/ 0 h 52"/>
                  <a:gd name="T2" fmla="*/ 0 w 31"/>
                  <a:gd name="T3" fmla="*/ 47 h 52"/>
                  <a:gd name="T4" fmla="*/ 8 w 31"/>
                  <a:gd name="T5" fmla="*/ 52 h 52"/>
                  <a:gd name="T6" fmla="*/ 31 w 31"/>
                  <a:gd name="T7" fmla="*/ 2 h 52"/>
                  <a:gd name="T8" fmla="*/ 24 w 3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2">
                    <a:moveTo>
                      <a:pt x="24" y="0"/>
                    </a:moveTo>
                    <a:lnTo>
                      <a:pt x="0" y="47"/>
                    </a:lnTo>
                    <a:lnTo>
                      <a:pt x="8" y="52"/>
                    </a:lnTo>
                    <a:lnTo>
                      <a:pt x="31" y="2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1721">
                <a:extLst>
                  <a:ext uri="{FF2B5EF4-FFF2-40B4-BE49-F238E27FC236}">
                    <a16:creationId xmlns:a16="http://schemas.microsoft.com/office/drawing/2014/main" id="{18170418-DE4E-86C2-B899-5470BDF9D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" y="2849"/>
                <a:ext cx="26" cy="54"/>
              </a:xfrm>
              <a:custGeom>
                <a:avLst/>
                <a:gdLst>
                  <a:gd name="T0" fmla="*/ 19 w 26"/>
                  <a:gd name="T1" fmla="*/ 0 h 54"/>
                  <a:gd name="T2" fmla="*/ 0 w 26"/>
                  <a:gd name="T3" fmla="*/ 52 h 54"/>
                  <a:gd name="T4" fmla="*/ 7 w 26"/>
                  <a:gd name="T5" fmla="*/ 54 h 54"/>
                  <a:gd name="T6" fmla="*/ 26 w 26"/>
                  <a:gd name="T7" fmla="*/ 4 h 54"/>
                  <a:gd name="T8" fmla="*/ 19 w 2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4">
                    <a:moveTo>
                      <a:pt x="19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26" y="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1722">
                <a:extLst>
                  <a:ext uri="{FF2B5EF4-FFF2-40B4-BE49-F238E27FC236}">
                    <a16:creationId xmlns:a16="http://schemas.microsoft.com/office/drawing/2014/main" id="{68006EDB-917A-0D84-7E22-7840815E3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" y="2849"/>
                <a:ext cx="26" cy="54"/>
              </a:xfrm>
              <a:custGeom>
                <a:avLst/>
                <a:gdLst>
                  <a:gd name="T0" fmla="*/ 19 w 26"/>
                  <a:gd name="T1" fmla="*/ 0 h 54"/>
                  <a:gd name="T2" fmla="*/ 0 w 26"/>
                  <a:gd name="T3" fmla="*/ 52 h 54"/>
                  <a:gd name="T4" fmla="*/ 7 w 26"/>
                  <a:gd name="T5" fmla="*/ 54 h 54"/>
                  <a:gd name="T6" fmla="*/ 26 w 26"/>
                  <a:gd name="T7" fmla="*/ 4 h 54"/>
                  <a:gd name="T8" fmla="*/ 19 w 2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4">
                    <a:moveTo>
                      <a:pt x="19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26" y="4"/>
                    </a:lnTo>
                    <a:lnTo>
                      <a:pt x="19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1723">
                <a:extLst>
                  <a:ext uri="{FF2B5EF4-FFF2-40B4-BE49-F238E27FC236}">
                    <a16:creationId xmlns:a16="http://schemas.microsoft.com/office/drawing/2014/main" id="{C6CB322B-AC1D-6561-BE02-8A7390161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1" y="2870"/>
                <a:ext cx="21" cy="55"/>
              </a:xfrm>
              <a:custGeom>
                <a:avLst/>
                <a:gdLst>
                  <a:gd name="T0" fmla="*/ 12 w 21"/>
                  <a:gd name="T1" fmla="*/ 0 h 55"/>
                  <a:gd name="T2" fmla="*/ 0 w 21"/>
                  <a:gd name="T3" fmla="*/ 52 h 55"/>
                  <a:gd name="T4" fmla="*/ 7 w 21"/>
                  <a:gd name="T5" fmla="*/ 55 h 55"/>
                  <a:gd name="T6" fmla="*/ 21 w 21"/>
                  <a:gd name="T7" fmla="*/ 2 h 55"/>
                  <a:gd name="T8" fmla="*/ 12 w 21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5">
                    <a:moveTo>
                      <a:pt x="12" y="0"/>
                    </a:moveTo>
                    <a:lnTo>
                      <a:pt x="0" y="52"/>
                    </a:lnTo>
                    <a:lnTo>
                      <a:pt x="7" y="55"/>
                    </a:lnTo>
                    <a:lnTo>
                      <a:pt x="21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1724">
                <a:extLst>
                  <a:ext uri="{FF2B5EF4-FFF2-40B4-BE49-F238E27FC236}">
                    <a16:creationId xmlns:a16="http://schemas.microsoft.com/office/drawing/2014/main" id="{70CDD2F6-428E-9012-AC3B-137EF81B3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1" y="2870"/>
                <a:ext cx="21" cy="55"/>
              </a:xfrm>
              <a:custGeom>
                <a:avLst/>
                <a:gdLst>
                  <a:gd name="T0" fmla="*/ 12 w 21"/>
                  <a:gd name="T1" fmla="*/ 0 h 55"/>
                  <a:gd name="T2" fmla="*/ 0 w 21"/>
                  <a:gd name="T3" fmla="*/ 52 h 55"/>
                  <a:gd name="T4" fmla="*/ 7 w 21"/>
                  <a:gd name="T5" fmla="*/ 55 h 55"/>
                  <a:gd name="T6" fmla="*/ 21 w 21"/>
                  <a:gd name="T7" fmla="*/ 2 h 55"/>
                  <a:gd name="T8" fmla="*/ 12 w 21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5">
                    <a:moveTo>
                      <a:pt x="12" y="0"/>
                    </a:moveTo>
                    <a:lnTo>
                      <a:pt x="0" y="52"/>
                    </a:lnTo>
                    <a:lnTo>
                      <a:pt x="7" y="55"/>
                    </a:lnTo>
                    <a:lnTo>
                      <a:pt x="21" y="2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1725">
                <a:extLst>
                  <a:ext uri="{FF2B5EF4-FFF2-40B4-BE49-F238E27FC236}">
                    <a16:creationId xmlns:a16="http://schemas.microsoft.com/office/drawing/2014/main" id="{4C324EAC-AE75-E7DC-BE7A-6DC9CB1CB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" y="2884"/>
                <a:ext cx="16" cy="55"/>
              </a:xfrm>
              <a:custGeom>
                <a:avLst/>
                <a:gdLst>
                  <a:gd name="T0" fmla="*/ 9 w 16"/>
                  <a:gd name="T1" fmla="*/ 0 h 55"/>
                  <a:gd name="T2" fmla="*/ 0 w 16"/>
                  <a:gd name="T3" fmla="*/ 52 h 55"/>
                  <a:gd name="T4" fmla="*/ 9 w 16"/>
                  <a:gd name="T5" fmla="*/ 55 h 55"/>
                  <a:gd name="T6" fmla="*/ 16 w 16"/>
                  <a:gd name="T7" fmla="*/ 0 h 55"/>
                  <a:gd name="T8" fmla="*/ 9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9" y="0"/>
                    </a:moveTo>
                    <a:lnTo>
                      <a:pt x="0" y="52"/>
                    </a:lnTo>
                    <a:lnTo>
                      <a:pt x="9" y="55"/>
                    </a:lnTo>
                    <a:lnTo>
                      <a:pt x="16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1726">
                <a:extLst>
                  <a:ext uri="{FF2B5EF4-FFF2-40B4-BE49-F238E27FC236}">
                    <a16:creationId xmlns:a16="http://schemas.microsoft.com/office/drawing/2014/main" id="{158651E7-48E5-54EF-35F4-682D1106C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" y="2884"/>
                <a:ext cx="16" cy="55"/>
              </a:xfrm>
              <a:custGeom>
                <a:avLst/>
                <a:gdLst>
                  <a:gd name="T0" fmla="*/ 9 w 16"/>
                  <a:gd name="T1" fmla="*/ 0 h 55"/>
                  <a:gd name="T2" fmla="*/ 0 w 16"/>
                  <a:gd name="T3" fmla="*/ 52 h 55"/>
                  <a:gd name="T4" fmla="*/ 9 w 16"/>
                  <a:gd name="T5" fmla="*/ 55 h 55"/>
                  <a:gd name="T6" fmla="*/ 16 w 16"/>
                  <a:gd name="T7" fmla="*/ 0 h 55"/>
                  <a:gd name="T8" fmla="*/ 9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9" y="0"/>
                    </a:moveTo>
                    <a:lnTo>
                      <a:pt x="0" y="52"/>
                    </a:lnTo>
                    <a:lnTo>
                      <a:pt x="9" y="55"/>
                    </a:lnTo>
                    <a:lnTo>
                      <a:pt x="16" y="0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1727">
                <a:extLst>
                  <a:ext uri="{FF2B5EF4-FFF2-40B4-BE49-F238E27FC236}">
                    <a16:creationId xmlns:a16="http://schemas.microsoft.com/office/drawing/2014/main" id="{A7B1C6D8-9DFA-BAAF-829C-4DDB39792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6" y="2894"/>
                <a:ext cx="12" cy="54"/>
              </a:xfrm>
              <a:custGeom>
                <a:avLst/>
                <a:gdLst>
                  <a:gd name="T0" fmla="*/ 5 w 12"/>
                  <a:gd name="T1" fmla="*/ 0 h 54"/>
                  <a:gd name="T2" fmla="*/ 0 w 12"/>
                  <a:gd name="T3" fmla="*/ 52 h 54"/>
                  <a:gd name="T4" fmla="*/ 7 w 12"/>
                  <a:gd name="T5" fmla="*/ 54 h 54"/>
                  <a:gd name="T6" fmla="*/ 12 w 12"/>
                  <a:gd name="T7" fmla="*/ 0 h 54"/>
                  <a:gd name="T8" fmla="*/ 5 w 12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4">
                    <a:moveTo>
                      <a:pt x="5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1728">
                <a:extLst>
                  <a:ext uri="{FF2B5EF4-FFF2-40B4-BE49-F238E27FC236}">
                    <a16:creationId xmlns:a16="http://schemas.microsoft.com/office/drawing/2014/main" id="{C23459A0-AAA9-97EB-DA37-1121A555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6" y="2894"/>
                <a:ext cx="12" cy="54"/>
              </a:xfrm>
              <a:custGeom>
                <a:avLst/>
                <a:gdLst>
                  <a:gd name="T0" fmla="*/ 5 w 12"/>
                  <a:gd name="T1" fmla="*/ 0 h 54"/>
                  <a:gd name="T2" fmla="*/ 0 w 12"/>
                  <a:gd name="T3" fmla="*/ 52 h 54"/>
                  <a:gd name="T4" fmla="*/ 7 w 12"/>
                  <a:gd name="T5" fmla="*/ 54 h 54"/>
                  <a:gd name="T6" fmla="*/ 12 w 12"/>
                  <a:gd name="T7" fmla="*/ 0 h 54"/>
                  <a:gd name="T8" fmla="*/ 5 w 12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4">
                    <a:moveTo>
                      <a:pt x="5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12" y="0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Freeform 1729">
                <a:extLst>
                  <a:ext uri="{FF2B5EF4-FFF2-40B4-BE49-F238E27FC236}">
                    <a16:creationId xmlns:a16="http://schemas.microsoft.com/office/drawing/2014/main" id="{E8DB813F-29AF-6AA5-FE3F-FDEBBC10C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2894"/>
                <a:ext cx="15" cy="54"/>
              </a:xfrm>
              <a:custGeom>
                <a:avLst/>
                <a:gdLst>
                  <a:gd name="T0" fmla="*/ 10 w 15"/>
                  <a:gd name="T1" fmla="*/ 0 h 54"/>
                  <a:gd name="T2" fmla="*/ 0 w 15"/>
                  <a:gd name="T3" fmla="*/ 0 h 54"/>
                  <a:gd name="T4" fmla="*/ 5 w 15"/>
                  <a:gd name="T5" fmla="*/ 54 h 54"/>
                  <a:gd name="T6" fmla="*/ 15 w 15"/>
                  <a:gd name="T7" fmla="*/ 52 h 54"/>
                  <a:gd name="T8" fmla="*/ 10 w 15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4">
                    <a:moveTo>
                      <a:pt x="10" y="0"/>
                    </a:moveTo>
                    <a:lnTo>
                      <a:pt x="0" y="0"/>
                    </a:lnTo>
                    <a:lnTo>
                      <a:pt x="5" y="54"/>
                    </a:lnTo>
                    <a:lnTo>
                      <a:pt x="15" y="5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Freeform 1730">
                <a:extLst>
                  <a:ext uri="{FF2B5EF4-FFF2-40B4-BE49-F238E27FC236}">
                    <a16:creationId xmlns:a16="http://schemas.microsoft.com/office/drawing/2014/main" id="{4A3FB658-24F8-1333-7B89-D9096F5C5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2894"/>
                <a:ext cx="15" cy="54"/>
              </a:xfrm>
              <a:custGeom>
                <a:avLst/>
                <a:gdLst>
                  <a:gd name="T0" fmla="*/ 10 w 15"/>
                  <a:gd name="T1" fmla="*/ 0 h 54"/>
                  <a:gd name="T2" fmla="*/ 0 w 15"/>
                  <a:gd name="T3" fmla="*/ 0 h 54"/>
                  <a:gd name="T4" fmla="*/ 5 w 15"/>
                  <a:gd name="T5" fmla="*/ 54 h 54"/>
                  <a:gd name="T6" fmla="*/ 15 w 15"/>
                  <a:gd name="T7" fmla="*/ 52 h 54"/>
                  <a:gd name="T8" fmla="*/ 10 w 15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4">
                    <a:moveTo>
                      <a:pt x="10" y="0"/>
                    </a:moveTo>
                    <a:lnTo>
                      <a:pt x="0" y="0"/>
                    </a:lnTo>
                    <a:lnTo>
                      <a:pt x="5" y="54"/>
                    </a:lnTo>
                    <a:lnTo>
                      <a:pt x="15" y="52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Freeform 1731">
                <a:extLst>
                  <a:ext uri="{FF2B5EF4-FFF2-40B4-BE49-F238E27FC236}">
                    <a16:creationId xmlns:a16="http://schemas.microsoft.com/office/drawing/2014/main" id="{76940B37-CE05-8043-5F0F-5E22FBCAB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84"/>
                <a:ext cx="19" cy="55"/>
              </a:xfrm>
              <a:custGeom>
                <a:avLst/>
                <a:gdLst>
                  <a:gd name="T0" fmla="*/ 10 w 19"/>
                  <a:gd name="T1" fmla="*/ 0 h 55"/>
                  <a:gd name="T2" fmla="*/ 0 w 19"/>
                  <a:gd name="T3" fmla="*/ 3 h 55"/>
                  <a:gd name="T4" fmla="*/ 10 w 19"/>
                  <a:gd name="T5" fmla="*/ 55 h 55"/>
                  <a:gd name="T6" fmla="*/ 19 w 19"/>
                  <a:gd name="T7" fmla="*/ 55 h 55"/>
                  <a:gd name="T8" fmla="*/ 10 w 19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5">
                    <a:moveTo>
                      <a:pt x="10" y="0"/>
                    </a:moveTo>
                    <a:lnTo>
                      <a:pt x="0" y="3"/>
                    </a:lnTo>
                    <a:lnTo>
                      <a:pt x="10" y="55"/>
                    </a:lnTo>
                    <a:lnTo>
                      <a:pt x="19" y="55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Freeform 1732">
                <a:extLst>
                  <a:ext uri="{FF2B5EF4-FFF2-40B4-BE49-F238E27FC236}">
                    <a16:creationId xmlns:a16="http://schemas.microsoft.com/office/drawing/2014/main" id="{C02BADBA-E544-D430-3879-716ECCF0A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84"/>
                <a:ext cx="19" cy="55"/>
              </a:xfrm>
              <a:custGeom>
                <a:avLst/>
                <a:gdLst>
                  <a:gd name="T0" fmla="*/ 10 w 19"/>
                  <a:gd name="T1" fmla="*/ 0 h 55"/>
                  <a:gd name="T2" fmla="*/ 0 w 19"/>
                  <a:gd name="T3" fmla="*/ 3 h 55"/>
                  <a:gd name="T4" fmla="*/ 10 w 19"/>
                  <a:gd name="T5" fmla="*/ 55 h 55"/>
                  <a:gd name="T6" fmla="*/ 19 w 19"/>
                  <a:gd name="T7" fmla="*/ 55 h 55"/>
                  <a:gd name="T8" fmla="*/ 10 w 19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5">
                    <a:moveTo>
                      <a:pt x="10" y="0"/>
                    </a:moveTo>
                    <a:lnTo>
                      <a:pt x="0" y="3"/>
                    </a:lnTo>
                    <a:lnTo>
                      <a:pt x="10" y="55"/>
                    </a:lnTo>
                    <a:lnTo>
                      <a:pt x="19" y="55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Freeform 1733">
                <a:extLst>
                  <a:ext uri="{FF2B5EF4-FFF2-40B4-BE49-F238E27FC236}">
                    <a16:creationId xmlns:a16="http://schemas.microsoft.com/office/drawing/2014/main" id="{478E3B1C-9146-F410-BE48-3A6E50442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" y="2870"/>
                <a:ext cx="22" cy="55"/>
              </a:xfrm>
              <a:custGeom>
                <a:avLst/>
                <a:gdLst>
                  <a:gd name="T0" fmla="*/ 8 w 22"/>
                  <a:gd name="T1" fmla="*/ 0 h 55"/>
                  <a:gd name="T2" fmla="*/ 0 w 22"/>
                  <a:gd name="T3" fmla="*/ 2 h 55"/>
                  <a:gd name="T4" fmla="*/ 12 w 22"/>
                  <a:gd name="T5" fmla="*/ 55 h 55"/>
                  <a:gd name="T6" fmla="*/ 22 w 22"/>
                  <a:gd name="T7" fmla="*/ 52 h 55"/>
                  <a:gd name="T8" fmla="*/ 8 w 22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8" y="0"/>
                    </a:moveTo>
                    <a:lnTo>
                      <a:pt x="0" y="2"/>
                    </a:lnTo>
                    <a:lnTo>
                      <a:pt x="12" y="55"/>
                    </a:lnTo>
                    <a:lnTo>
                      <a:pt x="22" y="5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Freeform 1734">
                <a:extLst>
                  <a:ext uri="{FF2B5EF4-FFF2-40B4-BE49-F238E27FC236}">
                    <a16:creationId xmlns:a16="http://schemas.microsoft.com/office/drawing/2014/main" id="{DC09CD7C-D000-5D40-16B6-75335829A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" y="2870"/>
                <a:ext cx="22" cy="55"/>
              </a:xfrm>
              <a:custGeom>
                <a:avLst/>
                <a:gdLst>
                  <a:gd name="T0" fmla="*/ 8 w 22"/>
                  <a:gd name="T1" fmla="*/ 0 h 55"/>
                  <a:gd name="T2" fmla="*/ 0 w 22"/>
                  <a:gd name="T3" fmla="*/ 2 h 55"/>
                  <a:gd name="T4" fmla="*/ 12 w 22"/>
                  <a:gd name="T5" fmla="*/ 55 h 55"/>
                  <a:gd name="T6" fmla="*/ 22 w 22"/>
                  <a:gd name="T7" fmla="*/ 52 h 55"/>
                  <a:gd name="T8" fmla="*/ 8 w 22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8" y="0"/>
                    </a:moveTo>
                    <a:lnTo>
                      <a:pt x="0" y="2"/>
                    </a:lnTo>
                    <a:lnTo>
                      <a:pt x="12" y="55"/>
                    </a:lnTo>
                    <a:lnTo>
                      <a:pt x="22" y="52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Freeform 1735">
                <a:extLst>
                  <a:ext uri="{FF2B5EF4-FFF2-40B4-BE49-F238E27FC236}">
                    <a16:creationId xmlns:a16="http://schemas.microsoft.com/office/drawing/2014/main" id="{F1A277E6-393B-AD32-E207-E86BBD5B2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9" y="2851"/>
                <a:ext cx="26" cy="55"/>
              </a:xfrm>
              <a:custGeom>
                <a:avLst/>
                <a:gdLst>
                  <a:gd name="T0" fmla="*/ 7 w 26"/>
                  <a:gd name="T1" fmla="*/ 0 h 55"/>
                  <a:gd name="T2" fmla="*/ 0 w 26"/>
                  <a:gd name="T3" fmla="*/ 2 h 55"/>
                  <a:gd name="T4" fmla="*/ 17 w 26"/>
                  <a:gd name="T5" fmla="*/ 55 h 55"/>
                  <a:gd name="T6" fmla="*/ 26 w 26"/>
                  <a:gd name="T7" fmla="*/ 50 h 55"/>
                  <a:gd name="T8" fmla="*/ 7 w 2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5">
                    <a:moveTo>
                      <a:pt x="7" y="0"/>
                    </a:moveTo>
                    <a:lnTo>
                      <a:pt x="0" y="2"/>
                    </a:lnTo>
                    <a:lnTo>
                      <a:pt x="17" y="55"/>
                    </a:lnTo>
                    <a:lnTo>
                      <a:pt x="26" y="5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Freeform 1736">
                <a:extLst>
                  <a:ext uri="{FF2B5EF4-FFF2-40B4-BE49-F238E27FC236}">
                    <a16:creationId xmlns:a16="http://schemas.microsoft.com/office/drawing/2014/main" id="{6C385A77-F886-0D92-8EA2-3C691E33D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9" y="2851"/>
                <a:ext cx="26" cy="55"/>
              </a:xfrm>
              <a:custGeom>
                <a:avLst/>
                <a:gdLst>
                  <a:gd name="T0" fmla="*/ 7 w 26"/>
                  <a:gd name="T1" fmla="*/ 0 h 55"/>
                  <a:gd name="T2" fmla="*/ 0 w 26"/>
                  <a:gd name="T3" fmla="*/ 2 h 55"/>
                  <a:gd name="T4" fmla="*/ 17 w 26"/>
                  <a:gd name="T5" fmla="*/ 55 h 55"/>
                  <a:gd name="T6" fmla="*/ 26 w 26"/>
                  <a:gd name="T7" fmla="*/ 50 h 55"/>
                  <a:gd name="T8" fmla="*/ 7 w 2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5">
                    <a:moveTo>
                      <a:pt x="7" y="0"/>
                    </a:moveTo>
                    <a:lnTo>
                      <a:pt x="0" y="2"/>
                    </a:lnTo>
                    <a:lnTo>
                      <a:pt x="17" y="55"/>
                    </a:lnTo>
                    <a:lnTo>
                      <a:pt x="26" y="5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Freeform 1737">
                <a:extLst>
                  <a:ext uri="{FF2B5EF4-FFF2-40B4-BE49-F238E27FC236}">
                    <a16:creationId xmlns:a16="http://schemas.microsoft.com/office/drawing/2014/main" id="{516D30BA-C893-A92A-3C3C-583FE3F3B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9" y="2827"/>
                <a:ext cx="30" cy="52"/>
              </a:xfrm>
              <a:custGeom>
                <a:avLst/>
                <a:gdLst>
                  <a:gd name="T0" fmla="*/ 7 w 30"/>
                  <a:gd name="T1" fmla="*/ 0 h 52"/>
                  <a:gd name="T2" fmla="*/ 0 w 30"/>
                  <a:gd name="T3" fmla="*/ 3 h 52"/>
                  <a:gd name="T4" fmla="*/ 21 w 30"/>
                  <a:gd name="T5" fmla="*/ 52 h 52"/>
                  <a:gd name="T6" fmla="*/ 30 w 30"/>
                  <a:gd name="T7" fmla="*/ 48 h 52"/>
                  <a:gd name="T8" fmla="*/ 7 w 30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2">
                    <a:moveTo>
                      <a:pt x="7" y="0"/>
                    </a:moveTo>
                    <a:lnTo>
                      <a:pt x="0" y="3"/>
                    </a:lnTo>
                    <a:lnTo>
                      <a:pt x="21" y="52"/>
                    </a:lnTo>
                    <a:lnTo>
                      <a:pt x="30" y="4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Freeform 1738">
                <a:extLst>
                  <a:ext uri="{FF2B5EF4-FFF2-40B4-BE49-F238E27FC236}">
                    <a16:creationId xmlns:a16="http://schemas.microsoft.com/office/drawing/2014/main" id="{A32167AF-B9B9-2037-9AF1-640F84237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9" y="2827"/>
                <a:ext cx="30" cy="52"/>
              </a:xfrm>
              <a:custGeom>
                <a:avLst/>
                <a:gdLst>
                  <a:gd name="T0" fmla="*/ 7 w 30"/>
                  <a:gd name="T1" fmla="*/ 0 h 52"/>
                  <a:gd name="T2" fmla="*/ 0 w 30"/>
                  <a:gd name="T3" fmla="*/ 3 h 52"/>
                  <a:gd name="T4" fmla="*/ 21 w 30"/>
                  <a:gd name="T5" fmla="*/ 52 h 52"/>
                  <a:gd name="T6" fmla="*/ 30 w 30"/>
                  <a:gd name="T7" fmla="*/ 48 h 52"/>
                  <a:gd name="T8" fmla="*/ 7 w 30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2">
                    <a:moveTo>
                      <a:pt x="7" y="0"/>
                    </a:moveTo>
                    <a:lnTo>
                      <a:pt x="0" y="3"/>
                    </a:lnTo>
                    <a:lnTo>
                      <a:pt x="21" y="52"/>
                    </a:lnTo>
                    <a:lnTo>
                      <a:pt x="30" y="48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Freeform 1739">
                <a:extLst>
                  <a:ext uri="{FF2B5EF4-FFF2-40B4-BE49-F238E27FC236}">
                    <a16:creationId xmlns:a16="http://schemas.microsoft.com/office/drawing/2014/main" id="{FCDA045A-0ABA-3386-E9C6-0A274DE3E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796"/>
                <a:ext cx="34" cy="50"/>
              </a:xfrm>
              <a:custGeom>
                <a:avLst/>
                <a:gdLst>
                  <a:gd name="T0" fmla="*/ 8 w 34"/>
                  <a:gd name="T1" fmla="*/ 0 h 50"/>
                  <a:gd name="T2" fmla="*/ 0 w 34"/>
                  <a:gd name="T3" fmla="*/ 5 h 50"/>
                  <a:gd name="T4" fmla="*/ 27 w 34"/>
                  <a:gd name="T5" fmla="*/ 50 h 50"/>
                  <a:gd name="T6" fmla="*/ 34 w 34"/>
                  <a:gd name="T7" fmla="*/ 48 h 50"/>
                  <a:gd name="T8" fmla="*/ 8 w 3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0">
                    <a:moveTo>
                      <a:pt x="8" y="0"/>
                    </a:moveTo>
                    <a:lnTo>
                      <a:pt x="0" y="5"/>
                    </a:lnTo>
                    <a:lnTo>
                      <a:pt x="27" y="50"/>
                    </a:lnTo>
                    <a:lnTo>
                      <a:pt x="34" y="4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Freeform 1740">
                <a:extLst>
                  <a:ext uri="{FF2B5EF4-FFF2-40B4-BE49-F238E27FC236}">
                    <a16:creationId xmlns:a16="http://schemas.microsoft.com/office/drawing/2014/main" id="{C0126C71-9404-E7C7-176A-C0B0E5527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796"/>
                <a:ext cx="34" cy="50"/>
              </a:xfrm>
              <a:custGeom>
                <a:avLst/>
                <a:gdLst>
                  <a:gd name="T0" fmla="*/ 8 w 34"/>
                  <a:gd name="T1" fmla="*/ 0 h 50"/>
                  <a:gd name="T2" fmla="*/ 0 w 34"/>
                  <a:gd name="T3" fmla="*/ 5 h 50"/>
                  <a:gd name="T4" fmla="*/ 27 w 34"/>
                  <a:gd name="T5" fmla="*/ 50 h 50"/>
                  <a:gd name="T6" fmla="*/ 34 w 34"/>
                  <a:gd name="T7" fmla="*/ 48 h 50"/>
                  <a:gd name="T8" fmla="*/ 8 w 3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0">
                    <a:moveTo>
                      <a:pt x="8" y="0"/>
                    </a:moveTo>
                    <a:lnTo>
                      <a:pt x="0" y="5"/>
                    </a:lnTo>
                    <a:lnTo>
                      <a:pt x="27" y="50"/>
                    </a:lnTo>
                    <a:lnTo>
                      <a:pt x="34" y="48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Freeform 1741">
                <a:extLst>
                  <a:ext uri="{FF2B5EF4-FFF2-40B4-BE49-F238E27FC236}">
                    <a16:creationId xmlns:a16="http://schemas.microsoft.com/office/drawing/2014/main" id="{0F00ED6A-5DBD-F958-7990-043FB66D2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2761"/>
                <a:ext cx="38" cy="50"/>
              </a:xfrm>
              <a:custGeom>
                <a:avLst/>
                <a:gdLst>
                  <a:gd name="T0" fmla="*/ 7 w 38"/>
                  <a:gd name="T1" fmla="*/ 0 h 50"/>
                  <a:gd name="T2" fmla="*/ 0 w 38"/>
                  <a:gd name="T3" fmla="*/ 4 h 50"/>
                  <a:gd name="T4" fmla="*/ 31 w 38"/>
                  <a:gd name="T5" fmla="*/ 50 h 50"/>
                  <a:gd name="T6" fmla="*/ 38 w 38"/>
                  <a:gd name="T7" fmla="*/ 45 h 50"/>
                  <a:gd name="T8" fmla="*/ 7 w 3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0">
                    <a:moveTo>
                      <a:pt x="7" y="0"/>
                    </a:moveTo>
                    <a:lnTo>
                      <a:pt x="0" y="4"/>
                    </a:lnTo>
                    <a:lnTo>
                      <a:pt x="31" y="50"/>
                    </a:lnTo>
                    <a:lnTo>
                      <a:pt x="38" y="4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Freeform 1742">
                <a:extLst>
                  <a:ext uri="{FF2B5EF4-FFF2-40B4-BE49-F238E27FC236}">
                    <a16:creationId xmlns:a16="http://schemas.microsoft.com/office/drawing/2014/main" id="{515DDBA4-FBF2-FE5B-63F3-92508D3AC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2761"/>
                <a:ext cx="38" cy="50"/>
              </a:xfrm>
              <a:custGeom>
                <a:avLst/>
                <a:gdLst>
                  <a:gd name="T0" fmla="*/ 7 w 38"/>
                  <a:gd name="T1" fmla="*/ 0 h 50"/>
                  <a:gd name="T2" fmla="*/ 0 w 38"/>
                  <a:gd name="T3" fmla="*/ 4 h 50"/>
                  <a:gd name="T4" fmla="*/ 31 w 38"/>
                  <a:gd name="T5" fmla="*/ 50 h 50"/>
                  <a:gd name="T6" fmla="*/ 38 w 38"/>
                  <a:gd name="T7" fmla="*/ 45 h 50"/>
                  <a:gd name="T8" fmla="*/ 7 w 3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0">
                    <a:moveTo>
                      <a:pt x="7" y="0"/>
                    </a:moveTo>
                    <a:lnTo>
                      <a:pt x="0" y="4"/>
                    </a:lnTo>
                    <a:lnTo>
                      <a:pt x="31" y="50"/>
                    </a:lnTo>
                    <a:lnTo>
                      <a:pt x="38" y="45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Freeform 1743">
                <a:extLst>
                  <a:ext uri="{FF2B5EF4-FFF2-40B4-BE49-F238E27FC236}">
                    <a16:creationId xmlns:a16="http://schemas.microsoft.com/office/drawing/2014/main" id="{964FD20F-31A5-1348-4988-BCE6D5D0C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723"/>
                <a:ext cx="41" cy="45"/>
              </a:xfrm>
              <a:custGeom>
                <a:avLst/>
                <a:gdLst>
                  <a:gd name="T0" fmla="*/ 5 w 41"/>
                  <a:gd name="T1" fmla="*/ 0 h 45"/>
                  <a:gd name="T2" fmla="*/ 0 w 41"/>
                  <a:gd name="T3" fmla="*/ 4 h 45"/>
                  <a:gd name="T4" fmla="*/ 34 w 41"/>
                  <a:gd name="T5" fmla="*/ 45 h 45"/>
                  <a:gd name="T6" fmla="*/ 41 w 41"/>
                  <a:gd name="T7" fmla="*/ 40 h 45"/>
                  <a:gd name="T8" fmla="*/ 5 w 4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5" y="0"/>
                    </a:moveTo>
                    <a:lnTo>
                      <a:pt x="0" y="4"/>
                    </a:lnTo>
                    <a:lnTo>
                      <a:pt x="34" y="45"/>
                    </a:lnTo>
                    <a:lnTo>
                      <a:pt x="41" y="4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Freeform 1744">
                <a:extLst>
                  <a:ext uri="{FF2B5EF4-FFF2-40B4-BE49-F238E27FC236}">
                    <a16:creationId xmlns:a16="http://schemas.microsoft.com/office/drawing/2014/main" id="{468B7813-A0AF-3A81-35C9-9793F8115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723"/>
                <a:ext cx="41" cy="45"/>
              </a:xfrm>
              <a:custGeom>
                <a:avLst/>
                <a:gdLst>
                  <a:gd name="T0" fmla="*/ 5 w 41"/>
                  <a:gd name="T1" fmla="*/ 0 h 45"/>
                  <a:gd name="T2" fmla="*/ 0 w 41"/>
                  <a:gd name="T3" fmla="*/ 4 h 45"/>
                  <a:gd name="T4" fmla="*/ 34 w 41"/>
                  <a:gd name="T5" fmla="*/ 45 h 45"/>
                  <a:gd name="T6" fmla="*/ 41 w 41"/>
                  <a:gd name="T7" fmla="*/ 40 h 45"/>
                  <a:gd name="T8" fmla="*/ 5 w 4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5" y="0"/>
                    </a:moveTo>
                    <a:lnTo>
                      <a:pt x="0" y="4"/>
                    </a:lnTo>
                    <a:lnTo>
                      <a:pt x="34" y="45"/>
                    </a:lnTo>
                    <a:lnTo>
                      <a:pt x="41" y="40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Freeform 1745">
                <a:extLst>
                  <a:ext uri="{FF2B5EF4-FFF2-40B4-BE49-F238E27FC236}">
                    <a16:creationId xmlns:a16="http://schemas.microsoft.com/office/drawing/2014/main" id="{17013C55-4646-C015-7A04-AF74A529F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2630"/>
                <a:ext cx="47" cy="43"/>
              </a:xfrm>
              <a:custGeom>
                <a:avLst/>
                <a:gdLst>
                  <a:gd name="T0" fmla="*/ 7 w 47"/>
                  <a:gd name="T1" fmla="*/ 0 h 43"/>
                  <a:gd name="T2" fmla="*/ 0 w 47"/>
                  <a:gd name="T3" fmla="*/ 7 h 43"/>
                  <a:gd name="T4" fmla="*/ 42 w 47"/>
                  <a:gd name="T5" fmla="*/ 43 h 43"/>
                  <a:gd name="T6" fmla="*/ 47 w 47"/>
                  <a:gd name="T7" fmla="*/ 36 h 43"/>
                  <a:gd name="T8" fmla="*/ 7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7" y="0"/>
                    </a:moveTo>
                    <a:lnTo>
                      <a:pt x="0" y="7"/>
                    </a:lnTo>
                    <a:lnTo>
                      <a:pt x="42" y="43"/>
                    </a:lnTo>
                    <a:lnTo>
                      <a:pt x="47" y="36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Freeform 1746">
                <a:extLst>
                  <a:ext uri="{FF2B5EF4-FFF2-40B4-BE49-F238E27FC236}">
                    <a16:creationId xmlns:a16="http://schemas.microsoft.com/office/drawing/2014/main" id="{6661BB21-A804-52E0-242E-6B936049B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2630"/>
                <a:ext cx="47" cy="43"/>
              </a:xfrm>
              <a:custGeom>
                <a:avLst/>
                <a:gdLst>
                  <a:gd name="T0" fmla="*/ 7 w 47"/>
                  <a:gd name="T1" fmla="*/ 0 h 43"/>
                  <a:gd name="T2" fmla="*/ 0 w 47"/>
                  <a:gd name="T3" fmla="*/ 7 h 43"/>
                  <a:gd name="T4" fmla="*/ 42 w 47"/>
                  <a:gd name="T5" fmla="*/ 43 h 43"/>
                  <a:gd name="T6" fmla="*/ 47 w 47"/>
                  <a:gd name="T7" fmla="*/ 36 h 43"/>
                  <a:gd name="T8" fmla="*/ 7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7" y="0"/>
                    </a:moveTo>
                    <a:lnTo>
                      <a:pt x="0" y="7"/>
                    </a:lnTo>
                    <a:lnTo>
                      <a:pt x="42" y="43"/>
                    </a:lnTo>
                    <a:lnTo>
                      <a:pt x="47" y="36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Freeform 1747">
                <a:extLst>
                  <a:ext uri="{FF2B5EF4-FFF2-40B4-BE49-F238E27FC236}">
                    <a16:creationId xmlns:a16="http://schemas.microsoft.com/office/drawing/2014/main" id="{2F254F5B-A27A-40DA-A333-156546E9A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2580"/>
                <a:ext cx="50" cy="38"/>
              </a:xfrm>
              <a:custGeom>
                <a:avLst/>
                <a:gdLst>
                  <a:gd name="T0" fmla="*/ 5 w 50"/>
                  <a:gd name="T1" fmla="*/ 0 h 38"/>
                  <a:gd name="T2" fmla="*/ 0 w 50"/>
                  <a:gd name="T3" fmla="*/ 7 h 38"/>
                  <a:gd name="T4" fmla="*/ 45 w 50"/>
                  <a:gd name="T5" fmla="*/ 38 h 38"/>
                  <a:gd name="T6" fmla="*/ 50 w 50"/>
                  <a:gd name="T7" fmla="*/ 31 h 38"/>
                  <a:gd name="T8" fmla="*/ 5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5" y="0"/>
                    </a:moveTo>
                    <a:lnTo>
                      <a:pt x="0" y="7"/>
                    </a:lnTo>
                    <a:lnTo>
                      <a:pt x="45" y="38"/>
                    </a:lnTo>
                    <a:lnTo>
                      <a:pt x="50" y="3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Freeform 1748">
                <a:extLst>
                  <a:ext uri="{FF2B5EF4-FFF2-40B4-BE49-F238E27FC236}">
                    <a16:creationId xmlns:a16="http://schemas.microsoft.com/office/drawing/2014/main" id="{8806BA56-FB47-2A33-771C-D3E729EE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2580"/>
                <a:ext cx="50" cy="38"/>
              </a:xfrm>
              <a:custGeom>
                <a:avLst/>
                <a:gdLst>
                  <a:gd name="T0" fmla="*/ 5 w 50"/>
                  <a:gd name="T1" fmla="*/ 0 h 38"/>
                  <a:gd name="T2" fmla="*/ 0 w 50"/>
                  <a:gd name="T3" fmla="*/ 7 h 38"/>
                  <a:gd name="T4" fmla="*/ 45 w 50"/>
                  <a:gd name="T5" fmla="*/ 38 h 38"/>
                  <a:gd name="T6" fmla="*/ 50 w 50"/>
                  <a:gd name="T7" fmla="*/ 31 h 38"/>
                  <a:gd name="T8" fmla="*/ 5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5" y="0"/>
                    </a:moveTo>
                    <a:lnTo>
                      <a:pt x="0" y="7"/>
                    </a:lnTo>
                    <a:lnTo>
                      <a:pt x="45" y="38"/>
                    </a:lnTo>
                    <a:lnTo>
                      <a:pt x="50" y="31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Freeform 1749">
                <a:extLst>
                  <a:ext uri="{FF2B5EF4-FFF2-40B4-BE49-F238E27FC236}">
                    <a16:creationId xmlns:a16="http://schemas.microsoft.com/office/drawing/2014/main" id="{FD35F667-FC66-4EF9-3E11-AE8DF32C2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2526"/>
                <a:ext cx="50" cy="33"/>
              </a:xfrm>
              <a:custGeom>
                <a:avLst/>
                <a:gdLst>
                  <a:gd name="T0" fmla="*/ 5 w 50"/>
                  <a:gd name="T1" fmla="*/ 0 h 33"/>
                  <a:gd name="T2" fmla="*/ 0 w 50"/>
                  <a:gd name="T3" fmla="*/ 7 h 33"/>
                  <a:gd name="T4" fmla="*/ 48 w 50"/>
                  <a:gd name="T5" fmla="*/ 33 h 33"/>
                  <a:gd name="T6" fmla="*/ 50 w 50"/>
                  <a:gd name="T7" fmla="*/ 26 h 33"/>
                  <a:gd name="T8" fmla="*/ 5 w 50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3">
                    <a:moveTo>
                      <a:pt x="5" y="0"/>
                    </a:moveTo>
                    <a:lnTo>
                      <a:pt x="0" y="7"/>
                    </a:lnTo>
                    <a:lnTo>
                      <a:pt x="48" y="33"/>
                    </a:lnTo>
                    <a:lnTo>
                      <a:pt x="50" y="2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Freeform 1750">
                <a:extLst>
                  <a:ext uri="{FF2B5EF4-FFF2-40B4-BE49-F238E27FC236}">
                    <a16:creationId xmlns:a16="http://schemas.microsoft.com/office/drawing/2014/main" id="{68E8A73B-18A5-72A0-7B17-B1ADF7A59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2526"/>
                <a:ext cx="50" cy="33"/>
              </a:xfrm>
              <a:custGeom>
                <a:avLst/>
                <a:gdLst>
                  <a:gd name="T0" fmla="*/ 5 w 50"/>
                  <a:gd name="T1" fmla="*/ 0 h 33"/>
                  <a:gd name="T2" fmla="*/ 0 w 50"/>
                  <a:gd name="T3" fmla="*/ 7 h 33"/>
                  <a:gd name="T4" fmla="*/ 48 w 50"/>
                  <a:gd name="T5" fmla="*/ 33 h 33"/>
                  <a:gd name="T6" fmla="*/ 50 w 50"/>
                  <a:gd name="T7" fmla="*/ 26 h 33"/>
                  <a:gd name="T8" fmla="*/ 5 w 50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3">
                    <a:moveTo>
                      <a:pt x="5" y="0"/>
                    </a:moveTo>
                    <a:lnTo>
                      <a:pt x="0" y="7"/>
                    </a:lnTo>
                    <a:lnTo>
                      <a:pt x="48" y="33"/>
                    </a:lnTo>
                    <a:lnTo>
                      <a:pt x="50" y="26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5" name="Freeform 1751">
                <a:extLst>
                  <a:ext uri="{FF2B5EF4-FFF2-40B4-BE49-F238E27FC236}">
                    <a16:creationId xmlns:a16="http://schemas.microsoft.com/office/drawing/2014/main" id="{6F6EEABC-AEE5-CF90-428D-A47AAB65F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9" y="2469"/>
                <a:ext cx="53" cy="28"/>
              </a:xfrm>
              <a:custGeom>
                <a:avLst/>
                <a:gdLst>
                  <a:gd name="T0" fmla="*/ 3 w 53"/>
                  <a:gd name="T1" fmla="*/ 0 h 28"/>
                  <a:gd name="T2" fmla="*/ 0 w 53"/>
                  <a:gd name="T3" fmla="*/ 7 h 28"/>
                  <a:gd name="T4" fmla="*/ 48 w 53"/>
                  <a:gd name="T5" fmla="*/ 28 h 28"/>
                  <a:gd name="T6" fmla="*/ 53 w 53"/>
                  <a:gd name="T7" fmla="*/ 21 h 28"/>
                  <a:gd name="T8" fmla="*/ 3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3" y="0"/>
                    </a:moveTo>
                    <a:lnTo>
                      <a:pt x="0" y="7"/>
                    </a:lnTo>
                    <a:lnTo>
                      <a:pt x="48" y="28"/>
                    </a:lnTo>
                    <a:lnTo>
                      <a:pt x="53" y="2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6" name="Freeform 1752">
                <a:extLst>
                  <a:ext uri="{FF2B5EF4-FFF2-40B4-BE49-F238E27FC236}">
                    <a16:creationId xmlns:a16="http://schemas.microsoft.com/office/drawing/2014/main" id="{B75DB83C-1F61-392C-B259-7FD26AE1F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9" y="2469"/>
                <a:ext cx="53" cy="28"/>
              </a:xfrm>
              <a:custGeom>
                <a:avLst/>
                <a:gdLst>
                  <a:gd name="T0" fmla="*/ 3 w 53"/>
                  <a:gd name="T1" fmla="*/ 0 h 28"/>
                  <a:gd name="T2" fmla="*/ 0 w 53"/>
                  <a:gd name="T3" fmla="*/ 7 h 28"/>
                  <a:gd name="T4" fmla="*/ 48 w 53"/>
                  <a:gd name="T5" fmla="*/ 28 h 28"/>
                  <a:gd name="T6" fmla="*/ 53 w 53"/>
                  <a:gd name="T7" fmla="*/ 21 h 28"/>
                  <a:gd name="T8" fmla="*/ 3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3" y="0"/>
                    </a:moveTo>
                    <a:lnTo>
                      <a:pt x="0" y="7"/>
                    </a:lnTo>
                    <a:lnTo>
                      <a:pt x="48" y="28"/>
                    </a:lnTo>
                    <a:lnTo>
                      <a:pt x="53" y="21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7" name="Freeform 1753">
                <a:extLst>
                  <a:ext uri="{FF2B5EF4-FFF2-40B4-BE49-F238E27FC236}">
                    <a16:creationId xmlns:a16="http://schemas.microsoft.com/office/drawing/2014/main" id="{AA92BA3E-4A36-F612-0F49-9829FCE5C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407"/>
                <a:ext cx="55" cy="28"/>
              </a:xfrm>
              <a:custGeom>
                <a:avLst/>
                <a:gdLst>
                  <a:gd name="T0" fmla="*/ 5 w 55"/>
                  <a:gd name="T1" fmla="*/ 0 h 28"/>
                  <a:gd name="T2" fmla="*/ 0 w 55"/>
                  <a:gd name="T3" fmla="*/ 9 h 28"/>
                  <a:gd name="T4" fmla="*/ 52 w 55"/>
                  <a:gd name="T5" fmla="*/ 28 h 28"/>
                  <a:gd name="T6" fmla="*/ 55 w 55"/>
                  <a:gd name="T7" fmla="*/ 19 h 28"/>
                  <a:gd name="T8" fmla="*/ 5 w 55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8">
                    <a:moveTo>
                      <a:pt x="5" y="0"/>
                    </a:moveTo>
                    <a:lnTo>
                      <a:pt x="0" y="9"/>
                    </a:lnTo>
                    <a:lnTo>
                      <a:pt x="52" y="28"/>
                    </a:lnTo>
                    <a:lnTo>
                      <a:pt x="55" y="1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8" name="Freeform 1754">
                <a:extLst>
                  <a:ext uri="{FF2B5EF4-FFF2-40B4-BE49-F238E27FC236}">
                    <a16:creationId xmlns:a16="http://schemas.microsoft.com/office/drawing/2014/main" id="{A8B046B2-6029-B995-7602-E008C89B6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407"/>
                <a:ext cx="55" cy="28"/>
              </a:xfrm>
              <a:custGeom>
                <a:avLst/>
                <a:gdLst>
                  <a:gd name="T0" fmla="*/ 5 w 55"/>
                  <a:gd name="T1" fmla="*/ 0 h 28"/>
                  <a:gd name="T2" fmla="*/ 0 w 55"/>
                  <a:gd name="T3" fmla="*/ 9 h 28"/>
                  <a:gd name="T4" fmla="*/ 52 w 55"/>
                  <a:gd name="T5" fmla="*/ 28 h 28"/>
                  <a:gd name="T6" fmla="*/ 55 w 55"/>
                  <a:gd name="T7" fmla="*/ 19 h 28"/>
                  <a:gd name="T8" fmla="*/ 5 w 55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8">
                    <a:moveTo>
                      <a:pt x="5" y="0"/>
                    </a:moveTo>
                    <a:lnTo>
                      <a:pt x="0" y="9"/>
                    </a:lnTo>
                    <a:lnTo>
                      <a:pt x="52" y="28"/>
                    </a:lnTo>
                    <a:lnTo>
                      <a:pt x="55" y="19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Freeform 1755">
                <a:extLst>
                  <a:ext uri="{FF2B5EF4-FFF2-40B4-BE49-F238E27FC236}">
                    <a16:creationId xmlns:a16="http://schemas.microsoft.com/office/drawing/2014/main" id="{97297DFC-2BF0-DC89-9B9E-0BC5AD582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2348"/>
                <a:ext cx="55" cy="21"/>
              </a:xfrm>
              <a:custGeom>
                <a:avLst/>
                <a:gdLst>
                  <a:gd name="T0" fmla="*/ 3 w 55"/>
                  <a:gd name="T1" fmla="*/ 0 h 21"/>
                  <a:gd name="T2" fmla="*/ 0 w 55"/>
                  <a:gd name="T3" fmla="*/ 7 h 21"/>
                  <a:gd name="T4" fmla="*/ 53 w 55"/>
                  <a:gd name="T5" fmla="*/ 21 h 21"/>
                  <a:gd name="T6" fmla="*/ 55 w 55"/>
                  <a:gd name="T7" fmla="*/ 11 h 21"/>
                  <a:gd name="T8" fmla="*/ 3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3" y="0"/>
                    </a:moveTo>
                    <a:lnTo>
                      <a:pt x="0" y="7"/>
                    </a:lnTo>
                    <a:lnTo>
                      <a:pt x="53" y="21"/>
                    </a:lnTo>
                    <a:lnTo>
                      <a:pt x="55" y="1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0" name="Freeform 1756">
                <a:extLst>
                  <a:ext uri="{FF2B5EF4-FFF2-40B4-BE49-F238E27FC236}">
                    <a16:creationId xmlns:a16="http://schemas.microsoft.com/office/drawing/2014/main" id="{AB196041-F5CD-7D86-C76D-FEC5160BD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2348"/>
                <a:ext cx="55" cy="21"/>
              </a:xfrm>
              <a:custGeom>
                <a:avLst/>
                <a:gdLst>
                  <a:gd name="T0" fmla="*/ 3 w 55"/>
                  <a:gd name="T1" fmla="*/ 0 h 21"/>
                  <a:gd name="T2" fmla="*/ 0 w 55"/>
                  <a:gd name="T3" fmla="*/ 7 h 21"/>
                  <a:gd name="T4" fmla="*/ 53 w 55"/>
                  <a:gd name="T5" fmla="*/ 21 h 21"/>
                  <a:gd name="T6" fmla="*/ 55 w 55"/>
                  <a:gd name="T7" fmla="*/ 11 h 21"/>
                  <a:gd name="T8" fmla="*/ 3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3" y="0"/>
                    </a:moveTo>
                    <a:lnTo>
                      <a:pt x="0" y="7"/>
                    </a:lnTo>
                    <a:lnTo>
                      <a:pt x="53" y="21"/>
                    </a:lnTo>
                    <a:lnTo>
                      <a:pt x="55" y="11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Freeform 1757">
                <a:extLst>
                  <a:ext uri="{FF2B5EF4-FFF2-40B4-BE49-F238E27FC236}">
                    <a16:creationId xmlns:a16="http://schemas.microsoft.com/office/drawing/2014/main" id="{C347EEB4-C62D-DA15-D763-1F0C721B8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284"/>
                <a:ext cx="54" cy="18"/>
              </a:xfrm>
              <a:custGeom>
                <a:avLst/>
                <a:gdLst>
                  <a:gd name="T0" fmla="*/ 0 w 54"/>
                  <a:gd name="T1" fmla="*/ 0 h 18"/>
                  <a:gd name="T2" fmla="*/ 0 w 54"/>
                  <a:gd name="T3" fmla="*/ 9 h 18"/>
                  <a:gd name="T4" fmla="*/ 52 w 54"/>
                  <a:gd name="T5" fmla="*/ 18 h 18"/>
                  <a:gd name="T6" fmla="*/ 54 w 54"/>
                  <a:gd name="T7" fmla="*/ 9 h 18"/>
                  <a:gd name="T8" fmla="*/ 0 w 5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8">
                    <a:moveTo>
                      <a:pt x="0" y="0"/>
                    </a:moveTo>
                    <a:lnTo>
                      <a:pt x="0" y="9"/>
                    </a:lnTo>
                    <a:lnTo>
                      <a:pt x="52" y="18"/>
                    </a:lnTo>
                    <a:lnTo>
                      <a:pt x="54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Freeform 1758">
                <a:extLst>
                  <a:ext uri="{FF2B5EF4-FFF2-40B4-BE49-F238E27FC236}">
                    <a16:creationId xmlns:a16="http://schemas.microsoft.com/office/drawing/2014/main" id="{A3B771F8-E3D3-C69A-0C0F-BF39C40D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284"/>
                <a:ext cx="54" cy="18"/>
              </a:xfrm>
              <a:custGeom>
                <a:avLst/>
                <a:gdLst>
                  <a:gd name="T0" fmla="*/ 0 w 54"/>
                  <a:gd name="T1" fmla="*/ 0 h 18"/>
                  <a:gd name="T2" fmla="*/ 0 w 54"/>
                  <a:gd name="T3" fmla="*/ 9 h 18"/>
                  <a:gd name="T4" fmla="*/ 52 w 54"/>
                  <a:gd name="T5" fmla="*/ 18 h 18"/>
                  <a:gd name="T6" fmla="*/ 54 w 54"/>
                  <a:gd name="T7" fmla="*/ 9 h 18"/>
                  <a:gd name="T8" fmla="*/ 0 w 5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8">
                    <a:moveTo>
                      <a:pt x="0" y="0"/>
                    </a:moveTo>
                    <a:lnTo>
                      <a:pt x="0" y="9"/>
                    </a:lnTo>
                    <a:lnTo>
                      <a:pt x="52" y="18"/>
                    </a:lnTo>
                    <a:lnTo>
                      <a:pt x="54" y="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Freeform 1759">
                <a:extLst>
                  <a:ext uri="{FF2B5EF4-FFF2-40B4-BE49-F238E27FC236}">
                    <a16:creationId xmlns:a16="http://schemas.microsoft.com/office/drawing/2014/main" id="{FC14BB8C-0DF9-6C69-F988-89C621891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" y="2219"/>
                <a:ext cx="52" cy="15"/>
              </a:xfrm>
              <a:custGeom>
                <a:avLst/>
                <a:gdLst>
                  <a:gd name="T0" fmla="*/ 0 w 52"/>
                  <a:gd name="T1" fmla="*/ 0 h 15"/>
                  <a:gd name="T2" fmla="*/ 0 w 52"/>
                  <a:gd name="T3" fmla="*/ 10 h 15"/>
                  <a:gd name="T4" fmla="*/ 52 w 52"/>
                  <a:gd name="T5" fmla="*/ 15 h 15"/>
                  <a:gd name="T6" fmla="*/ 52 w 52"/>
                  <a:gd name="T7" fmla="*/ 5 h 15"/>
                  <a:gd name="T8" fmla="*/ 0 w 5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5">
                    <a:moveTo>
                      <a:pt x="0" y="0"/>
                    </a:moveTo>
                    <a:lnTo>
                      <a:pt x="0" y="10"/>
                    </a:lnTo>
                    <a:lnTo>
                      <a:pt x="52" y="15"/>
                    </a:lnTo>
                    <a:lnTo>
                      <a:pt x="5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Freeform 1760">
                <a:extLst>
                  <a:ext uri="{FF2B5EF4-FFF2-40B4-BE49-F238E27FC236}">
                    <a16:creationId xmlns:a16="http://schemas.microsoft.com/office/drawing/2014/main" id="{8405D9CF-9D77-E4D0-9915-265697622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" y="2219"/>
                <a:ext cx="52" cy="15"/>
              </a:xfrm>
              <a:custGeom>
                <a:avLst/>
                <a:gdLst>
                  <a:gd name="T0" fmla="*/ 0 w 52"/>
                  <a:gd name="T1" fmla="*/ 0 h 15"/>
                  <a:gd name="T2" fmla="*/ 0 w 52"/>
                  <a:gd name="T3" fmla="*/ 10 h 15"/>
                  <a:gd name="T4" fmla="*/ 52 w 52"/>
                  <a:gd name="T5" fmla="*/ 15 h 15"/>
                  <a:gd name="T6" fmla="*/ 52 w 52"/>
                  <a:gd name="T7" fmla="*/ 5 h 15"/>
                  <a:gd name="T8" fmla="*/ 0 w 5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5">
                    <a:moveTo>
                      <a:pt x="0" y="0"/>
                    </a:moveTo>
                    <a:lnTo>
                      <a:pt x="0" y="10"/>
                    </a:lnTo>
                    <a:lnTo>
                      <a:pt x="52" y="15"/>
                    </a:lnTo>
                    <a:lnTo>
                      <a:pt x="52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Freeform 1761">
                <a:extLst>
                  <a:ext uri="{FF2B5EF4-FFF2-40B4-BE49-F238E27FC236}">
                    <a16:creationId xmlns:a16="http://schemas.microsoft.com/office/drawing/2014/main" id="{08009CB3-11AD-D7E9-EBD1-95708D12D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" y="2086"/>
                <a:ext cx="55" cy="12"/>
              </a:xfrm>
              <a:custGeom>
                <a:avLst/>
                <a:gdLst>
                  <a:gd name="T0" fmla="*/ 52 w 55"/>
                  <a:gd name="T1" fmla="*/ 0 h 12"/>
                  <a:gd name="T2" fmla="*/ 0 w 55"/>
                  <a:gd name="T3" fmla="*/ 5 h 12"/>
                  <a:gd name="T4" fmla="*/ 0 w 55"/>
                  <a:gd name="T5" fmla="*/ 12 h 12"/>
                  <a:gd name="T6" fmla="*/ 55 w 55"/>
                  <a:gd name="T7" fmla="*/ 10 h 12"/>
                  <a:gd name="T8" fmla="*/ 52 w 5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2">
                    <a:moveTo>
                      <a:pt x="5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55" y="1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Freeform 1762">
                <a:extLst>
                  <a:ext uri="{FF2B5EF4-FFF2-40B4-BE49-F238E27FC236}">
                    <a16:creationId xmlns:a16="http://schemas.microsoft.com/office/drawing/2014/main" id="{F516F649-3BD0-B075-C0B7-7A19F91DA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" y="2086"/>
                <a:ext cx="55" cy="12"/>
              </a:xfrm>
              <a:custGeom>
                <a:avLst/>
                <a:gdLst>
                  <a:gd name="T0" fmla="*/ 52 w 55"/>
                  <a:gd name="T1" fmla="*/ 0 h 12"/>
                  <a:gd name="T2" fmla="*/ 0 w 55"/>
                  <a:gd name="T3" fmla="*/ 5 h 12"/>
                  <a:gd name="T4" fmla="*/ 0 w 55"/>
                  <a:gd name="T5" fmla="*/ 12 h 12"/>
                  <a:gd name="T6" fmla="*/ 55 w 55"/>
                  <a:gd name="T7" fmla="*/ 10 h 12"/>
                  <a:gd name="T8" fmla="*/ 52 w 5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2">
                    <a:moveTo>
                      <a:pt x="5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55" y="10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Freeform 1763">
                <a:extLst>
                  <a:ext uri="{FF2B5EF4-FFF2-40B4-BE49-F238E27FC236}">
                    <a16:creationId xmlns:a16="http://schemas.microsoft.com/office/drawing/2014/main" id="{EF0E2DA5-6A1D-15FF-6686-803DFA98E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018"/>
                <a:ext cx="54" cy="19"/>
              </a:xfrm>
              <a:custGeom>
                <a:avLst/>
                <a:gdLst>
                  <a:gd name="T0" fmla="*/ 52 w 54"/>
                  <a:gd name="T1" fmla="*/ 0 h 19"/>
                  <a:gd name="T2" fmla="*/ 0 w 54"/>
                  <a:gd name="T3" fmla="*/ 9 h 19"/>
                  <a:gd name="T4" fmla="*/ 2 w 54"/>
                  <a:gd name="T5" fmla="*/ 19 h 19"/>
                  <a:gd name="T6" fmla="*/ 54 w 54"/>
                  <a:gd name="T7" fmla="*/ 9 h 19"/>
                  <a:gd name="T8" fmla="*/ 52 w 54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">
                    <a:moveTo>
                      <a:pt x="52" y="0"/>
                    </a:moveTo>
                    <a:lnTo>
                      <a:pt x="0" y="9"/>
                    </a:lnTo>
                    <a:lnTo>
                      <a:pt x="2" y="19"/>
                    </a:lnTo>
                    <a:lnTo>
                      <a:pt x="54" y="9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8" name="Freeform 1764">
                <a:extLst>
                  <a:ext uri="{FF2B5EF4-FFF2-40B4-BE49-F238E27FC236}">
                    <a16:creationId xmlns:a16="http://schemas.microsoft.com/office/drawing/2014/main" id="{4EEE9651-78AF-044F-ADD1-F4D5F1B37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018"/>
                <a:ext cx="54" cy="19"/>
              </a:xfrm>
              <a:custGeom>
                <a:avLst/>
                <a:gdLst>
                  <a:gd name="T0" fmla="*/ 52 w 54"/>
                  <a:gd name="T1" fmla="*/ 0 h 19"/>
                  <a:gd name="T2" fmla="*/ 0 w 54"/>
                  <a:gd name="T3" fmla="*/ 9 h 19"/>
                  <a:gd name="T4" fmla="*/ 2 w 54"/>
                  <a:gd name="T5" fmla="*/ 19 h 19"/>
                  <a:gd name="T6" fmla="*/ 54 w 54"/>
                  <a:gd name="T7" fmla="*/ 9 h 19"/>
                  <a:gd name="T8" fmla="*/ 52 w 54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">
                    <a:moveTo>
                      <a:pt x="52" y="0"/>
                    </a:moveTo>
                    <a:lnTo>
                      <a:pt x="0" y="9"/>
                    </a:lnTo>
                    <a:lnTo>
                      <a:pt x="2" y="19"/>
                    </a:lnTo>
                    <a:lnTo>
                      <a:pt x="54" y="9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Freeform 1765">
                <a:extLst>
                  <a:ext uri="{FF2B5EF4-FFF2-40B4-BE49-F238E27FC236}">
                    <a16:creationId xmlns:a16="http://schemas.microsoft.com/office/drawing/2014/main" id="{1AC018AC-227B-29E1-5391-F8677B05F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1951"/>
                <a:ext cx="55" cy="21"/>
              </a:xfrm>
              <a:custGeom>
                <a:avLst/>
                <a:gdLst>
                  <a:gd name="T0" fmla="*/ 53 w 55"/>
                  <a:gd name="T1" fmla="*/ 0 h 21"/>
                  <a:gd name="T2" fmla="*/ 0 w 55"/>
                  <a:gd name="T3" fmla="*/ 12 h 21"/>
                  <a:gd name="T4" fmla="*/ 3 w 55"/>
                  <a:gd name="T5" fmla="*/ 21 h 21"/>
                  <a:gd name="T6" fmla="*/ 55 w 55"/>
                  <a:gd name="T7" fmla="*/ 7 h 21"/>
                  <a:gd name="T8" fmla="*/ 53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53" y="0"/>
                    </a:moveTo>
                    <a:lnTo>
                      <a:pt x="0" y="12"/>
                    </a:lnTo>
                    <a:lnTo>
                      <a:pt x="3" y="21"/>
                    </a:lnTo>
                    <a:lnTo>
                      <a:pt x="55" y="7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Freeform 1766">
                <a:extLst>
                  <a:ext uri="{FF2B5EF4-FFF2-40B4-BE49-F238E27FC236}">
                    <a16:creationId xmlns:a16="http://schemas.microsoft.com/office/drawing/2014/main" id="{DCE4FFA8-90DC-1274-1332-0616D1F55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1951"/>
                <a:ext cx="55" cy="21"/>
              </a:xfrm>
              <a:custGeom>
                <a:avLst/>
                <a:gdLst>
                  <a:gd name="T0" fmla="*/ 53 w 55"/>
                  <a:gd name="T1" fmla="*/ 0 h 21"/>
                  <a:gd name="T2" fmla="*/ 0 w 55"/>
                  <a:gd name="T3" fmla="*/ 12 h 21"/>
                  <a:gd name="T4" fmla="*/ 3 w 55"/>
                  <a:gd name="T5" fmla="*/ 21 h 21"/>
                  <a:gd name="T6" fmla="*/ 55 w 55"/>
                  <a:gd name="T7" fmla="*/ 7 h 21"/>
                  <a:gd name="T8" fmla="*/ 53 w 5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1">
                    <a:moveTo>
                      <a:pt x="53" y="0"/>
                    </a:moveTo>
                    <a:lnTo>
                      <a:pt x="0" y="12"/>
                    </a:lnTo>
                    <a:lnTo>
                      <a:pt x="3" y="21"/>
                    </a:lnTo>
                    <a:lnTo>
                      <a:pt x="55" y="7"/>
                    </a:lnTo>
                    <a:lnTo>
                      <a:pt x="53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1" name="Freeform 1767">
                <a:extLst>
                  <a:ext uri="{FF2B5EF4-FFF2-40B4-BE49-F238E27FC236}">
                    <a16:creationId xmlns:a16="http://schemas.microsoft.com/office/drawing/2014/main" id="{CC56306A-F01C-4A5B-6AE6-75C42931C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885"/>
                <a:ext cx="53" cy="26"/>
              </a:xfrm>
              <a:custGeom>
                <a:avLst/>
                <a:gdLst>
                  <a:gd name="T0" fmla="*/ 50 w 53"/>
                  <a:gd name="T1" fmla="*/ 0 h 26"/>
                  <a:gd name="T2" fmla="*/ 0 w 53"/>
                  <a:gd name="T3" fmla="*/ 19 h 26"/>
                  <a:gd name="T4" fmla="*/ 3 w 53"/>
                  <a:gd name="T5" fmla="*/ 26 h 26"/>
                  <a:gd name="T6" fmla="*/ 53 w 53"/>
                  <a:gd name="T7" fmla="*/ 7 h 26"/>
                  <a:gd name="T8" fmla="*/ 50 w 5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6">
                    <a:moveTo>
                      <a:pt x="50" y="0"/>
                    </a:moveTo>
                    <a:lnTo>
                      <a:pt x="0" y="19"/>
                    </a:lnTo>
                    <a:lnTo>
                      <a:pt x="3" y="26"/>
                    </a:lnTo>
                    <a:lnTo>
                      <a:pt x="53" y="7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Freeform 1768">
                <a:extLst>
                  <a:ext uri="{FF2B5EF4-FFF2-40B4-BE49-F238E27FC236}">
                    <a16:creationId xmlns:a16="http://schemas.microsoft.com/office/drawing/2014/main" id="{20BE6A75-D34B-FF8A-11BD-9EDF32FDB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885"/>
                <a:ext cx="53" cy="26"/>
              </a:xfrm>
              <a:custGeom>
                <a:avLst/>
                <a:gdLst>
                  <a:gd name="T0" fmla="*/ 50 w 53"/>
                  <a:gd name="T1" fmla="*/ 0 h 26"/>
                  <a:gd name="T2" fmla="*/ 0 w 53"/>
                  <a:gd name="T3" fmla="*/ 19 h 26"/>
                  <a:gd name="T4" fmla="*/ 3 w 53"/>
                  <a:gd name="T5" fmla="*/ 26 h 26"/>
                  <a:gd name="T6" fmla="*/ 53 w 53"/>
                  <a:gd name="T7" fmla="*/ 7 h 26"/>
                  <a:gd name="T8" fmla="*/ 50 w 5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6">
                    <a:moveTo>
                      <a:pt x="50" y="0"/>
                    </a:moveTo>
                    <a:lnTo>
                      <a:pt x="0" y="19"/>
                    </a:lnTo>
                    <a:lnTo>
                      <a:pt x="3" y="26"/>
                    </a:lnTo>
                    <a:lnTo>
                      <a:pt x="53" y="7"/>
                    </a:lnTo>
                    <a:lnTo>
                      <a:pt x="5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Freeform 1769">
                <a:extLst>
                  <a:ext uri="{FF2B5EF4-FFF2-40B4-BE49-F238E27FC236}">
                    <a16:creationId xmlns:a16="http://schemas.microsoft.com/office/drawing/2014/main" id="{21AF754B-F908-837F-02C7-5D5A16D6F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2" y="1821"/>
                <a:ext cx="52" cy="30"/>
              </a:xfrm>
              <a:custGeom>
                <a:avLst/>
                <a:gdLst>
                  <a:gd name="T0" fmla="*/ 47 w 52"/>
                  <a:gd name="T1" fmla="*/ 0 h 30"/>
                  <a:gd name="T2" fmla="*/ 0 w 52"/>
                  <a:gd name="T3" fmla="*/ 23 h 30"/>
                  <a:gd name="T4" fmla="*/ 2 w 52"/>
                  <a:gd name="T5" fmla="*/ 30 h 30"/>
                  <a:gd name="T6" fmla="*/ 52 w 52"/>
                  <a:gd name="T7" fmla="*/ 7 h 30"/>
                  <a:gd name="T8" fmla="*/ 47 w 5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0">
                    <a:moveTo>
                      <a:pt x="47" y="0"/>
                    </a:moveTo>
                    <a:lnTo>
                      <a:pt x="0" y="23"/>
                    </a:lnTo>
                    <a:lnTo>
                      <a:pt x="2" y="30"/>
                    </a:lnTo>
                    <a:lnTo>
                      <a:pt x="52" y="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4" name="Freeform 1770">
                <a:extLst>
                  <a:ext uri="{FF2B5EF4-FFF2-40B4-BE49-F238E27FC236}">
                    <a16:creationId xmlns:a16="http://schemas.microsoft.com/office/drawing/2014/main" id="{7E08CBB3-2175-D8C1-6B99-A945768F1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2" y="1821"/>
                <a:ext cx="52" cy="30"/>
              </a:xfrm>
              <a:custGeom>
                <a:avLst/>
                <a:gdLst>
                  <a:gd name="T0" fmla="*/ 47 w 52"/>
                  <a:gd name="T1" fmla="*/ 0 h 30"/>
                  <a:gd name="T2" fmla="*/ 0 w 52"/>
                  <a:gd name="T3" fmla="*/ 23 h 30"/>
                  <a:gd name="T4" fmla="*/ 2 w 52"/>
                  <a:gd name="T5" fmla="*/ 30 h 30"/>
                  <a:gd name="T6" fmla="*/ 52 w 52"/>
                  <a:gd name="T7" fmla="*/ 7 h 30"/>
                  <a:gd name="T8" fmla="*/ 47 w 5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0">
                    <a:moveTo>
                      <a:pt x="47" y="0"/>
                    </a:moveTo>
                    <a:lnTo>
                      <a:pt x="0" y="23"/>
                    </a:lnTo>
                    <a:lnTo>
                      <a:pt x="2" y="30"/>
                    </a:lnTo>
                    <a:lnTo>
                      <a:pt x="52" y="7"/>
                    </a:lnTo>
                    <a:lnTo>
                      <a:pt x="4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5" name="Freeform 1771">
                <a:extLst>
                  <a:ext uri="{FF2B5EF4-FFF2-40B4-BE49-F238E27FC236}">
                    <a16:creationId xmlns:a16="http://schemas.microsoft.com/office/drawing/2014/main" id="{13B5F5CC-9256-F5ED-EB0C-52D13A47A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1" y="1759"/>
                <a:ext cx="50" cy="35"/>
              </a:xfrm>
              <a:custGeom>
                <a:avLst/>
                <a:gdLst>
                  <a:gd name="T0" fmla="*/ 47 w 50"/>
                  <a:gd name="T1" fmla="*/ 0 h 35"/>
                  <a:gd name="T2" fmla="*/ 0 w 50"/>
                  <a:gd name="T3" fmla="*/ 26 h 35"/>
                  <a:gd name="T4" fmla="*/ 5 w 50"/>
                  <a:gd name="T5" fmla="*/ 35 h 35"/>
                  <a:gd name="T6" fmla="*/ 50 w 50"/>
                  <a:gd name="T7" fmla="*/ 7 h 35"/>
                  <a:gd name="T8" fmla="*/ 47 w 50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5">
                    <a:moveTo>
                      <a:pt x="47" y="0"/>
                    </a:moveTo>
                    <a:lnTo>
                      <a:pt x="0" y="26"/>
                    </a:lnTo>
                    <a:lnTo>
                      <a:pt x="5" y="35"/>
                    </a:lnTo>
                    <a:lnTo>
                      <a:pt x="50" y="7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6" name="Freeform 1772">
                <a:extLst>
                  <a:ext uri="{FF2B5EF4-FFF2-40B4-BE49-F238E27FC236}">
                    <a16:creationId xmlns:a16="http://schemas.microsoft.com/office/drawing/2014/main" id="{099DF86C-10B5-FAF1-D2A0-5F550BA3B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1" y="1759"/>
                <a:ext cx="50" cy="35"/>
              </a:xfrm>
              <a:custGeom>
                <a:avLst/>
                <a:gdLst>
                  <a:gd name="T0" fmla="*/ 47 w 50"/>
                  <a:gd name="T1" fmla="*/ 0 h 35"/>
                  <a:gd name="T2" fmla="*/ 0 w 50"/>
                  <a:gd name="T3" fmla="*/ 26 h 35"/>
                  <a:gd name="T4" fmla="*/ 5 w 50"/>
                  <a:gd name="T5" fmla="*/ 35 h 35"/>
                  <a:gd name="T6" fmla="*/ 50 w 50"/>
                  <a:gd name="T7" fmla="*/ 7 h 35"/>
                  <a:gd name="T8" fmla="*/ 47 w 50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5">
                    <a:moveTo>
                      <a:pt x="47" y="0"/>
                    </a:moveTo>
                    <a:lnTo>
                      <a:pt x="0" y="26"/>
                    </a:lnTo>
                    <a:lnTo>
                      <a:pt x="5" y="35"/>
                    </a:lnTo>
                    <a:lnTo>
                      <a:pt x="50" y="7"/>
                    </a:lnTo>
                    <a:lnTo>
                      <a:pt x="47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7" name="Freeform 1773">
                <a:extLst>
                  <a:ext uri="{FF2B5EF4-FFF2-40B4-BE49-F238E27FC236}">
                    <a16:creationId xmlns:a16="http://schemas.microsoft.com/office/drawing/2014/main" id="{EBCE8470-551A-153B-2EFE-68792C834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702"/>
                <a:ext cx="50" cy="38"/>
              </a:xfrm>
              <a:custGeom>
                <a:avLst/>
                <a:gdLst>
                  <a:gd name="T0" fmla="*/ 45 w 50"/>
                  <a:gd name="T1" fmla="*/ 0 h 38"/>
                  <a:gd name="T2" fmla="*/ 0 w 50"/>
                  <a:gd name="T3" fmla="*/ 31 h 38"/>
                  <a:gd name="T4" fmla="*/ 5 w 50"/>
                  <a:gd name="T5" fmla="*/ 38 h 38"/>
                  <a:gd name="T6" fmla="*/ 50 w 50"/>
                  <a:gd name="T7" fmla="*/ 7 h 38"/>
                  <a:gd name="T8" fmla="*/ 45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45" y="0"/>
                    </a:moveTo>
                    <a:lnTo>
                      <a:pt x="0" y="31"/>
                    </a:lnTo>
                    <a:lnTo>
                      <a:pt x="5" y="38"/>
                    </a:lnTo>
                    <a:lnTo>
                      <a:pt x="50" y="7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8" name="Freeform 1774">
                <a:extLst>
                  <a:ext uri="{FF2B5EF4-FFF2-40B4-BE49-F238E27FC236}">
                    <a16:creationId xmlns:a16="http://schemas.microsoft.com/office/drawing/2014/main" id="{2F43C9D7-D20C-EF6A-7B34-908CD6C74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702"/>
                <a:ext cx="50" cy="38"/>
              </a:xfrm>
              <a:custGeom>
                <a:avLst/>
                <a:gdLst>
                  <a:gd name="T0" fmla="*/ 45 w 50"/>
                  <a:gd name="T1" fmla="*/ 0 h 38"/>
                  <a:gd name="T2" fmla="*/ 0 w 50"/>
                  <a:gd name="T3" fmla="*/ 31 h 38"/>
                  <a:gd name="T4" fmla="*/ 5 w 50"/>
                  <a:gd name="T5" fmla="*/ 38 h 38"/>
                  <a:gd name="T6" fmla="*/ 50 w 50"/>
                  <a:gd name="T7" fmla="*/ 7 h 38"/>
                  <a:gd name="T8" fmla="*/ 45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45" y="0"/>
                    </a:moveTo>
                    <a:lnTo>
                      <a:pt x="0" y="31"/>
                    </a:lnTo>
                    <a:lnTo>
                      <a:pt x="5" y="38"/>
                    </a:lnTo>
                    <a:lnTo>
                      <a:pt x="50" y="7"/>
                    </a:lnTo>
                    <a:lnTo>
                      <a:pt x="4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9" name="Freeform 1775">
                <a:extLst>
                  <a:ext uri="{FF2B5EF4-FFF2-40B4-BE49-F238E27FC236}">
                    <a16:creationId xmlns:a16="http://schemas.microsoft.com/office/drawing/2014/main" id="{F8E6E16A-B916-DF54-C1BF-3D0543264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7" y="1647"/>
                <a:ext cx="45" cy="41"/>
              </a:xfrm>
              <a:custGeom>
                <a:avLst/>
                <a:gdLst>
                  <a:gd name="T0" fmla="*/ 41 w 45"/>
                  <a:gd name="T1" fmla="*/ 0 h 41"/>
                  <a:gd name="T2" fmla="*/ 0 w 45"/>
                  <a:gd name="T3" fmla="*/ 33 h 41"/>
                  <a:gd name="T4" fmla="*/ 5 w 45"/>
                  <a:gd name="T5" fmla="*/ 41 h 41"/>
                  <a:gd name="T6" fmla="*/ 45 w 45"/>
                  <a:gd name="T7" fmla="*/ 5 h 41"/>
                  <a:gd name="T8" fmla="*/ 41 w 4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1">
                    <a:moveTo>
                      <a:pt x="41" y="0"/>
                    </a:moveTo>
                    <a:lnTo>
                      <a:pt x="0" y="33"/>
                    </a:lnTo>
                    <a:lnTo>
                      <a:pt x="5" y="41"/>
                    </a:lnTo>
                    <a:lnTo>
                      <a:pt x="45" y="5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0" name="Freeform 1776">
                <a:extLst>
                  <a:ext uri="{FF2B5EF4-FFF2-40B4-BE49-F238E27FC236}">
                    <a16:creationId xmlns:a16="http://schemas.microsoft.com/office/drawing/2014/main" id="{36F6DF41-06F3-E49C-BB34-1BD727B3A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7" y="1647"/>
                <a:ext cx="45" cy="41"/>
              </a:xfrm>
              <a:custGeom>
                <a:avLst/>
                <a:gdLst>
                  <a:gd name="T0" fmla="*/ 41 w 45"/>
                  <a:gd name="T1" fmla="*/ 0 h 41"/>
                  <a:gd name="T2" fmla="*/ 0 w 45"/>
                  <a:gd name="T3" fmla="*/ 33 h 41"/>
                  <a:gd name="T4" fmla="*/ 5 w 45"/>
                  <a:gd name="T5" fmla="*/ 41 h 41"/>
                  <a:gd name="T6" fmla="*/ 45 w 45"/>
                  <a:gd name="T7" fmla="*/ 5 h 41"/>
                  <a:gd name="T8" fmla="*/ 41 w 4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1">
                    <a:moveTo>
                      <a:pt x="41" y="0"/>
                    </a:moveTo>
                    <a:lnTo>
                      <a:pt x="0" y="33"/>
                    </a:lnTo>
                    <a:lnTo>
                      <a:pt x="5" y="41"/>
                    </a:lnTo>
                    <a:lnTo>
                      <a:pt x="45" y="5"/>
                    </a:lnTo>
                    <a:lnTo>
                      <a:pt x="41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1" name="Freeform 1777">
                <a:extLst>
                  <a:ext uri="{FF2B5EF4-FFF2-40B4-BE49-F238E27FC236}">
                    <a16:creationId xmlns:a16="http://schemas.microsoft.com/office/drawing/2014/main" id="{7AE5D5B6-4181-1C12-BD70-BCB3FB162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5" y="1548"/>
                <a:ext cx="42" cy="47"/>
              </a:xfrm>
              <a:custGeom>
                <a:avLst/>
                <a:gdLst>
                  <a:gd name="T0" fmla="*/ 35 w 42"/>
                  <a:gd name="T1" fmla="*/ 0 h 47"/>
                  <a:gd name="T2" fmla="*/ 0 w 42"/>
                  <a:gd name="T3" fmla="*/ 42 h 47"/>
                  <a:gd name="T4" fmla="*/ 7 w 42"/>
                  <a:gd name="T5" fmla="*/ 47 h 47"/>
                  <a:gd name="T6" fmla="*/ 42 w 42"/>
                  <a:gd name="T7" fmla="*/ 7 h 47"/>
                  <a:gd name="T8" fmla="*/ 35 w 42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7">
                    <a:moveTo>
                      <a:pt x="35" y="0"/>
                    </a:moveTo>
                    <a:lnTo>
                      <a:pt x="0" y="42"/>
                    </a:lnTo>
                    <a:lnTo>
                      <a:pt x="7" y="47"/>
                    </a:lnTo>
                    <a:lnTo>
                      <a:pt x="42" y="7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Freeform 1778">
                <a:extLst>
                  <a:ext uri="{FF2B5EF4-FFF2-40B4-BE49-F238E27FC236}">
                    <a16:creationId xmlns:a16="http://schemas.microsoft.com/office/drawing/2014/main" id="{4DA6CCC0-DB41-F360-7EE1-8BEDA642C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5" y="1548"/>
                <a:ext cx="42" cy="47"/>
              </a:xfrm>
              <a:custGeom>
                <a:avLst/>
                <a:gdLst>
                  <a:gd name="T0" fmla="*/ 35 w 42"/>
                  <a:gd name="T1" fmla="*/ 0 h 47"/>
                  <a:gd name="T2" fmla="*/ 0 w 42"/>
                  <a:gd name="T3" fmla="*/ 42 h 47"/>
                  <a:gd name="T4" fmla="*/ 7 w 42"/>
                  <a:gd name="T5" fmla="*/ 47 h 47"/>
                  <a:gd name="T6" fmla="*/ 42 w 42"/>
                  <a:gd name="T7" fmla="*/ 7 h 47"/>
                  <a:gd name="T8" fmla="*/ 35 w 42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7">
                    <a:moveTo>
                      <a:pt x="35" y="0"/>
                    </a:moveTo>
                    <a:lnTo>
                      <a:pt x="0" y="42"/>
                    </a:lnTo>
                    <a:lnTo>
                      <a:pt x="7" y="47"/>
                    </a:lnTo>
                    <a:lnTo>
                      <a:pt x="42" y="7"/>
                    </a:lnTo>
                    <a:lnTo>
                      <a:pt x="3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3" name="Freeform 1779">
                <a:extLst>
                  <a:ext uri="{FF2B5EF4-FFF2-40B4-BE49-F238E27FC236}">
                    <a16:creationId xmlns:a16="http://schemas.microsoft.com/office/drawing/2014/main" id="{BB61D049-3819-B392-3B04-02BCDDDDB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1507"/>
                <a:ext cx="38" cy="48"/>
              </a:xfrm>
              <a:custGeom>
                <a:avLst/>
                <a:gdLst>
                  <a:gd name="T0" fmla="*/ 31 w 38"/>
                  <a:gd name="T1" fmla="*/ 0 h 48"/>
                  <a:gd name="T2" fmla="*/ 0 w 38"/>
                  <a:gd name="T3" fmla="*/ 43 h 48"/>
                  <a:gd name="T4" fmla="*/ 7 w 38"/>
                  <a:gd name="T5" fmla="*/ 48 h 48"/>
                  <a:gd name="T6" fmla="*/ 38 w 38"/>
                  <a:gd name="T7" fmla="*/ 5 h 48"/>
                  <a:gd name="T8" fmla="*/ 31 w 3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8">
                    <a:moveTo>
                      <a:pt x="31" y="0"/>
                    </a:moveTo>
                    <a:lnTo>
                      <a:pt x="0" y="43"/>
                    </a:lnTo>
                    <a:lnTo>
                      <a:pt x="7" y="48"/>
                    </a:lnTo>
                    <a:lnTo>
                      <a:pt x="38" y="5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4" name="Freeform 1780">
                <a:extLst>
                  <a:ext uri="{FF2B5EF4-FFF2-40B4-BE49-F238E27FC236}">
                    <a16:creationId xmlns:a16="http://schemas.microsoft.com/office/drawing/2014/main" id="{7D425DDC-47A2-30BB-E124-31518A151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1507"/>
                <a:ext cx="38" cy="48"/>
              </a:xfrm>
              <a:custGeom>
                <a:avLst/>
                <a:gdLst>
                  <a:gd name="T0" fmla="*/ 31 w 38"/>
                  <a:gd name="T1" fmla="*/ 0 h 48"/>
                  <a:gd name="T2" fmla="*/ 0 w 38"/>
                  <a:gd name="T3" fmla="*/ 43 h 48"/>
                  <a:gd name="T4" fmla="*/ 7 w 38"/>
                  <a:gd name="T5" fmla="*/ 48 h 48"/>
                  <a:gd name="T6" fmla="*/ 38 w 38"/>
                  <a:gd name="T7" fmla="*/ 5 h 48"/>
                  <a:gd name="T8" fmla="*/ 31 w 3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8">
                    <a:moveTo>
                      <a:pt x="31" y="0"/>
                    </a:moveTo>
                    <a:lnTo>
                      <a:pt x="0" y="43"/>
                    </a:lnTo>
                    <a:lnTo>
                      <a:pt x="7" y="48"/>
                    </a:lnTo>
                    <a:lnTo>
                      <a:pt x="38" y="5"/>
                    </a:lnTo>
                    <a:lnTo>
                      <a:pt x="31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Freeform 1781">
                <a:extLst>
                  <a:ext uri="{FF2B5EF4-FFF2-40B4-BE49-F238E27FC236}">
                    <a16:creationId xmlns:a16="http://schemas.microsoft.com/office/drawing/2014/main" id="{14871659-56E0-50A8-5855-9DA3C690F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1469"/>
                <a:ext cx="33" cy="52"/>
              </a:xfrm>
              <a:custGeom>
                <a:avLst/>
                <a:gdLst>
                  <a:gd name="T0" fmla="*/ 26 w 33"/>
                  <a:gd name="T1" fmla="*/ 0 h 52"/>
                  <a:gd name="T2" fmla="*/ 0 w 33"/>
                  <a:gd name="T3" fmla="*/ 48 h 52"/>
                  <a:gd name="T4" fmla="*/ 7 w 33"/>
                  <a:gd name="T5" fmla="*/ 52 h 52"/>
                  <a:gd name="T6" fmla="*/ 33 w 33"/>
                  <a:gd name="T7" fmla="*/ 5 h 52"/>
                  <a:gd name="T8" fmla="*/ 26 w 33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2">
                    <a:moveTo>
                      <a:pt x="26" y="0"/>
                    </a:moveTo>
                    <a:lnTo>
                      <a:pt x="0" y="48"/>
                    </a:lnTo>
                    <a:lnTo>
                      <a:pt x="7" y="52"/>
                    </a:lnTo>
                    <a:lnTo>
                      <a:pt x="33" y="5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6" name="Freeform 1782">
                <a:extLst>
                  <a:ext uri="{FF2B5EF4-FFF2-40B4-BE49-F238E27FC236}">
                    <a16:creationId xmlns:a16="http://schemas.microsoft.com/office/drawing/2014/main" id="{C652D8F9-422F-2FE5-E82E-E1240ECA6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1469"/>
                <a:ext cx="33" cy="52"/>
              </a:xfrm>
              <a:custGeom>
                <a:avLst/>
                <a:gdLst>
                  <a:gd name="T0" fmla="*/ 26 w 33"/>
                  <a:gd name="T1" fmla="*/ 0 h 52"/>
                  <a:gd name="T2" fmla="*/ 0 w 33"/>
                  <a:gd name="T3" fmla="*/ 48 h 52"/>
                  <a:gd name="T4" fmla="*/ 7 w 33"/>
                  <a:gd name="T5" fmla="*/ 52 h 52"/>
                  <a:gd name="T6" fmla="*/ 33 w 33"/>
                  <a:gd name="T7" fmla="*/ 5 h 52"/>
                  <a:gd name="T8" fmla="*/ 26 w 33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2">
                    <a:moveTo>
                      <a:pt x="26" y="0"/>
                    </a:moveTo>
                    <a:lnTo>
                      <a:pt x="0" y="48"/>
                    </a:lnTo>
                    <a:lnTo>
                      <a:pt x="7" y="52"/>
                    </a:lnTo>
                    <a:lnTo>
                      <a:pt x="33" y="5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7" name="Freeform 1783">
                <a:extLst>
                  <a:ext uri="{FF2B5EF4-FFF2-40B4-BE49-F238E27FC236}">
                    <a16:creationId xmlns:a16="http://schemas.microsoft.com/office/drawing/2014/main" id="{E9502780-4C54-ECDF-0894-A994E2B95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1438"/>
                <a:ext cx="29" cy="53"/>
              </a:xfrm>
              <a:custGeom>
                <a:avLst/>
                <a:gdLst>
                  <a:gd name="T0" fmla="*/ 22 w 29"/>
                  <a:gd name="T1" fmla="*/ 0 h 53"/>
                  <a:gd name="T2" fmla="*/ 0 w 29"/>
                  <a:gd name="T3" fmla="*/ 48 h 53"/>
                  <a:gd name="T4" fmla="*/ 7 w 29"/>
                  <a:gd name="T5" fmla="*/ 53 h 53"/>
                  <a:gd name="T6" fmla="*/ 29 w 29"/>
                  <a:gd name="T7" fmla="*/ 3 h 53"/>
                  <a:gd name="T8" fmla="*/ 22 w 29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3">
                    <a:moveTo>
                      <a:pt x="22" y="0"/>
                    </a:moveTo>
                    <a:lnTo>
                      <a:pt x="0" y="48"/>
                    </a:lnTo>
                    <a:lnTo>
                      <a:pt x="7" y="53"/>
                    </a:lnTo>
                    <a:lnTo>
                      <a:pt x="29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Freeform 1784">
                <a:extLst>
                  <a:ext uri="{FF2B5EF4-FFF2-40B4-BE49-F238E27FC236}">
                    <a16:creationId xmlns:a16="http://schemas.microsoft.com/office/drawing/2014/main" id="{3F4476CD-389B-1914-D532-91266C152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" y="1438"/>
                <a:ext cx="29" cy="53"/>
              </a:xfrm>
              <a:custGeom>
                <a:avLst/>
                <a:gdLst>
                  <a:gd name="T0" fmla="*/ 22 w 29"/>
                  <a:gd name="T1" fmla="*/ 0 h 53"/>
                  <a:gd name="T2" fmla="*/ 0 w 29"/>
                  <a:gd name="T3" fmla="*/ 48 h 53"/>
                  <a:gd name="T4" fmla="*/ 7 w 29"/>
                  <a:gd name="T5" fmla="*/ 53 h 53"/>
                  <a:gd name="T6" fmla="*/ 29 w 29"/>
                  <a:gd name="T7" fmla="*/ 3 h 53"/>
                  <a:gd name="T8" fmla="*/ 22 w 29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3">
                    <a:moveTo>
                      <a:pt x="22" y="0"/>
                    </a:moveTo>
                    <a:lnTo>
                      <a:pt x="0" y="48"/>
                    </a:lnTo>
                    <a:lnTo>
                      <a:pt x="7" y="53"/>
                    </a:lnTo>
                    <a:lnTo>
                      <a:pt x="29" y="3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Freeform 1785">
                <a:extLst>
                  <a:ext uri="{FF2B5EF4-FFF2-40B4-BE49-F238E27FC236}">
                    <a16:creationId xmlns:a16="http://schemas.microsoft.com/office/drawing/2014/main" id="{427899BD-EFD0-97B5-DB21-2600B460B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412"/>
                <a:ext cx="28" cy="52"/>
              </a:xfrm>
              <a:custGeom>
                <a:avLst/>
                <a:gdLst>
                  <a:gd name="T0" fmla="*/ 19 w 28"/>
                  <a:gd name="T1" fmla="*/ 0 h 52"/>
                  <a:gd name="T2" fmla="*/ 0 w 28"/>
                  <a:gd name="T3" fmla="*/ 50 h 52"/>
                  <a:gd name="T4" fmla="*/ 9 w 28"/>
                  <a:gd name="T5" fmla="*/ 52 h 52"/>
                  <a:gd name="T6" fmla="*/ 28 w 28"/>
                  <a:gd name="T7" fmla="*/ 3 h 52"/>
                  <a:gd name="T8" fmla="*/ 19 w 2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2">
                    <a:moveTo>
                      <a:pt x="19" y="0"/>
                    </a:moveTo>
                    <a:lnTo>
                      <a:pt x="0" y="50"/>
                    </a:lnTo>
                    <a:lnTo>
                      <a:pt x="9" y="52"/>
                    </a:lnTo>
                    <a:lnTo>
                      <a:pt x="28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Freeform 1786">
                <a:extLst>
                  <a:ext uri="{FF2B5EF4-FFF2-40B4-BE49-F238E27FC236}">
                    <a16:creationId xmlns:a16="http://schemas.microsoft.com/office/drawing/2014/main" id="{138066B7-C28C-FD11-9F74-41BF422ED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412"/>
                <a:ext cx="28" cy="52"/>
              </a:xfrm>
              <a:custGeom>
                <a:avLst/>
                <a:gdLst>
                  <a:gd name="T0" fmla="*/ 19 w 28"/>
                  <a:gd name="T1" fmla="*/ 0 h 52"/>
                  <a:gd name="T2" fmla="*/ 0 w 28"/>
                  <a:gd name="T3" fmla="*/ 50 h 52"/>
                  <a:gd name="T4" fmla="*/ 9 w 28"/>
                  <a:gd name="T5" fmla="*/ 52 h 52"/>
                  <a:gd name="T6" fmla="*/ 28 w 28"/>
                  <a:gd name="T7" fmla="*/ 3 h 52"/>
                  <a:gd name="T8" fmla="*/ 19 w 2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2">
                    <a:moveTo>
                      <a:pt x="19" y="0"/>
                    </a:moveTo>
                    <a:lnTo>
                      <a:pt x="0" y="50"/>
                    </a:lnTo>
                    <a:lnTo>
                      <a:pt x="9" y="52"/>
                    </a:lnTo>
                    <a:lnTo>
                      <a:pt x="28" y="3"/>
                    </a:lnTo>
                    <a:lnTo>
                      <a:pt x="19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" name="Freeform 1787">
                <a:extLst>
                  <a:ext uri="{FF2B5EF4-FFF2-40B4-BE49-F238E27FC236}">
                    <a16:creationId xmlns:a16="http://schemas.microsoft.com/office/drawing/2014/main" id="{D84FA54F-5BA2-A9D4-6E7E-029019335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391"/>
                <a:ext cx="22" cy="54"/>
              </a:xfrm>
              <a:custGeom>
                <a:avLst/>
                <a:gdLst>
                  <a:gd name="T0" fmla="*/ 12 w 22"/>
                  <a:gd name="T1" fmla="*/ 0 h 54"/>
                  <a:gd name="T2" fmla="*/ 0 w 22"/>
                  <a:gd name="T3" fmla="*/ 52 h 54"/>
                  <a:gd name="T4" fmla="*/ 7 w 22"/>
                  <a:gd name="T5" fmla="*/ 54 h 54"/>
                  <a:gd name="T6" fmla="*/ 22 w 22"/>
                  <a:gd name="T7" fmla="*/ 2 h 54"/>
                  <a:gd name="T8" fmla="*/ 12 w 22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12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22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" name="Freeform 1788">
                <a:extLst>
                  <a:ext uri="{FF2B5EF4-FFF2-40B4-BE49-F238E27FC236}">
                    <a16:creationId xmlns:a16="http://schemas.microsoft.com/office/drawing/2014/main" id="{1A15811F-DEA7-126E-D3AE-7C07EB89D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391"/>
                <a:ext cx="22" cy="54"/>
              </a:xfrm>
              <a:custGeom>
                <a:avLst/>
                <a:gdLst>
                  <a:gd name="T0" fmla="*/ 12 w 22"/>
                  <a:gd name="T1" fmla="*/ 0 h 54"/>
                  <a:gd name="T2" fmla="*/ 0 w 22"/>
                  <a:gd name="T3" fmla="*/ 52 h 54"/>
                  <a:gd name="T4" fmla="*/ 7 w 22"/>
                  <a:gd name="T5" fmla="*/ 54 h 54"/>
                  <a:gd name="T6" fmla="*/ 22 w 22"/>
                  <a:gd name="T7" fmla="*/ 2 h 54"/>
                  <a:gd name="T8" fmla="*/ 12 w 22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12" y="0"/>
                    </a:moveTo>
                    <a:lnTo>
                      <a:pt x="0" y="52"/>
                    </a:lnTo>
                    <a:lnTo>
                      <a:pt x="7" y="54"/>
                    </a:lnTo>
                    <a:lnTo>
                      <a:pt x="22" y="2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1789">
                <a:extLst>
                  <a:ext uri="{FF2B5EF4-FFF2-40B4-BE49-F238E27FC236}">
                    <a16:creationId xmlns:a16="http://schemas.microsoft.com/office/drawing/2014/main" id="{19509EB4-AAB9-90CB-CEAF-BEF020816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8" y="1377"/>
                <a:ext cx="19" cy="54"/>
              </a:xfrm>
              <a:custGeom>
                <a:avLst/>
                <a:gdLst>
                  <a:gd name="T0" fmla="*/ 10 w 19"/>
                  <a:gd name="T1" fmla="*/ 0 h 54"/>
                  <a:gd name="T2" fmla="*/ 0 w 19"/>
                  <a:gd name="T3" fmla="*/ 52 h 54"/>
                  <a:gd name="T4" fmla="*/ 10 w 19"/>
                  <a:gd name="T5" fmla="*/ 54 h 54"/>
                  <a:gd name="T6" fmla="*/ 19 w 19"/>
                  <a:gd name="T7" fmla="*/ 0 h 54"/>
                  <a:gd name="T8" fmla="*/ 10 w 19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4">
                    <a:moveTo>
                      <a:pt x="10" y="0"/>
                    </a:moveTo>
                    <a:lnTo>
                      <a:pt x="0" y="52"/>
                    </a:lnTo>
                    <a:lnTo>
                      <a:pt x="10" y="54"/>
                    </a:lnTo>
                    <a:lnTo>
                      <a:pt x="19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1790">
                <a:extLst>
                  <a:ext uri="{FF2B5EF4-FFF2-40B4-BE49-F238E27FC236}">
                    <a16:creationId xmlns:a16="http://schemas.microsoft.com/office/drawing/2014/main" id="{36D6AF65-67E7-CF8B-8DA9-3BD308EA5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8" y="1377"/>
                <a:ext cx="19" cy="54"/>
              </a:xfrm>
              <a:custGeom>
                <a:avLst/>
                <a:gdLst>
                  <a:gd name="T0" fmla="*/ 10 w 19"/>
                  <a:gd name="T1" fmla="*/ 0 h 54"/>
                  <a:gd name="T2" fmla="*/ 0 w 19"/>
                  <a:gd name="T3" fmla="*/ 52 h 54"/>
                  <a:gd name="T4" fmla="*/ 10 w 19"/>
                  <a:gd name="T5" fmla="*/ 54 h 54"/>
                  <a:gd name="T6" fmla="*/ 19 w 19"/>
                  <a:gd name="T7" fmla="*/ 0 h 54"/>
                  <a:gd name="T8" fmla="*/ 10 w 19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4">
                    <a:moveTo>
                      <a:pt x="10" y="0"/>
                    </a:moveTo>
                    <a:lnTo>
                      <a:pt x="0" y="52"/>
                    </a:lnTo>
                    <a:lnTo>
                      <a:pt x="10" y="54"/>
                    </a:lnTo>
                    <a:lnTo>
                      <a:pt x="19" y="0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1791">
                <a:extLst>
                  <a:ext uri="{FF2B5EF4-FFF2-40B4-BE49-F238E27FC236}">
                    <a16:creationId xmlns:a16="http://schemas.microsoft.com/office/drawing/2014/main" id="{62CBBDA0-AE6F-7221-6ED7-19050775A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1367"/>
                <a:ext cx="14" cy="55"/>
              </a:xfrm>
              <a:custGeom>
                <a:avLst/>
                <a:gdLst>
                  <a:gd name="T0" fmla="*/ 5 w 14"/>
                  <a:gd name="T1" fmla="*/ 0 h 55"/>
                  <a:gd name="T2" fmla="*/ 0 w 14"/>
                  <a:gd name="T3" fmla="*/ 55 h 55"/>
                  <a:gd name="T4" fmla="*/ 10 w 14"/>
                  <a:gd name="T5" fmla="*/ 55 h 55"/>
                  <a:gd name="T6" fmla="*/ 14 w 14"/>
                  <a:gd name="T7" fmla="*/ 0 h 55"/>
                  <a:gd name="T8" fmla="*/ 5 w 14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5">
                    <a:moveTo>
                      <a:pt x="5" y="0"/>
                    </a:moveTo>
                    <a:lnTo>
                      <a:pt x="0" y="55"/>
                    </a:lnTo>
                    <a:lnTo>
                      <a:pt x="10" y="55"/>
                    </a:lnTo>
                    <a:lnTo>
                      <a:pt x="14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6" name="Freeform 1792">
                <a:extLst>
                  <a:ext uri="{FF2B5EF4-FFF2-40B4-BE49-F238E27FC236}">
                    <a16:creationId xmlns:a16="http://schemas.microsoft.com/office/drawing/2014/main" id="{DA150437-16C4-5140-82D7-9989C2376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1367"/>
                <a:ext cx="14" cy="55"/>
              </a:xfrm>
              <a:custGeom>
                <a:avLst/>
                <a:gdLst>
                  <a:gd name="T0" fmla="*/ 5 w 14"/>
                  <a:gd name="T1" fmla="*/ 0 h 55"/>
                  <a:gd name="T2" fmla="*/ 0 w 14"/>
                  <a:gd name="T3" fmla="*/ 55 h 55"/>
                  <a:gd name="T4" fmla="*/ 10 w 14"/>
                  <a:gd name="T5" fmla="*/ 55 h 55"/>
                  <a:gd name="T6" fmla="*/ 14 w 14"/>
                  <a:gd name="T7" fmla="*/ 0 h 55"/>
                  <a:gd name="T8" fmla="*/ 5 w 14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5">
                    <a:moveTo>
                      <a:pt x="5" y="0"/>
                    </a:moveTo>
                    <a:lnTo>
                      <a:pt x="0" y="55"/>
                    </a:lnTo>
                    <a:lnTo>
                      <a:pt x="10" y="55"/>
                    </a:lnTo>
                    <a:lnTo>
                      <a:pt x="14" y="0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7" name="Oval 1793">
                <a:extLst>
                  <a:ext uri="{FF2B5EF4-FFF2-40B4-BE49-F238E27FC236}">
                    <a16:creationId xmlns:a16="http://schemas.microsoft.com/office/drawing/2014/main" id="{546372D4-45FC-C91E-9BA8-FE3D6AE2C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0" y="1486"/>
                <a:ext cx="24" cy="26"/>
              </a:xfrm>
              <a:prstGeom prst="ellipse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8" name="Freeform 1794">
                <a:extLst>
                  <a:ext uri="{FF2B5EF4-FFF2-40B4-BE49-F238E27FC236}">
                    <a16:creationId xmlns:a16="http://schemas.microsoft.com/office/drawing/2014/main" id="{811D9835-7527-A8F4-4E68-EB8E6FB72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" y="1526"/>
                <a:ext cx="28" cy="24"/>
              </a:xfrm>
              <a:custGeom>
                <a:avLst/>
                <a:gdLst>
                  <a:gd name="T0" fmla="*/ 6 w 12"/>
                  <a:gd name="T1" fmla="*/ 0 h 10"/>
                  <a:gd name="T2" fmla="*/ 4 w 12"/>
                  <a:gd name="T3" fmla="*/ 0 h 10"/>
                  <a:gd name="T4" fmla="*/ 1 w 12"/>
                  <a:gd name="T5" fmla="*/ 7 h 10"/>
                  <a:gd name="T6" fmla="*/ 6 w 12"/>
                  <a:gd name="T7" fmla="*/ 10 h 10"/>
                  <a:gd name="T8" fmla="*/ 8 w 12"/>
                  <a:gd name="T9" fmla="*/ 10 h 10"/>
                  <a:gd name="T10" fmla="*/ 11 w 12"/>
                  <a:gd name="T11" fmla="*/ 3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5" y="0"/>
                      <a:pt x="5" y="0"/>
                      <a:pt x="4" y="0"/>
                    </a:cubicBezTo>
                    <a:cubicBezTo>
                      <a:pt x="1" y="1"/>
                      <a:pt x="0" y="4"/>
                      <a:pt x="1" y="7"/>
                    </a:cubicBezTo>
                    <a:cubicBezTo>
                      <a:pt x="2" y="9"/>
                      <a:pt x="4" y="10"/>
                      <a:pt x="6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11" y="9"/>
                      <a:pt x="12" y="6"/>
                      <a:pt x="11" y="3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9" name="Freeform 1795">
                <a:extLst>
                  <a:ext uri="{FF2B5EF4-FFF2-40B4-BE49-F238E27FC236}">
                    <a16:creationId xmlns:a16="http://schemas.microsoft.com/office/drawing/2014/main" id="{CAF97A32-84C5-A3BC-F81B-0814B74C7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1640"/>
                <a:ext cx="26" cy="24"/>
              </a:xfrm>
              <a:custGeom>
                <a:avLst/>
                <a:gdLst>
                  <a:gd name="T0" fmla="*/ 6 w 11"/>
                  <a:gd name="T1" fmla="*/ 0 h 10"/>
                  <a:gd name="T2" fmla="*/ 2 w 11"/>
                  <a:gd name="T3" fmla="*/ 1 h 10"/>
                  <a:gd name="T4" fmla="*/ 2 w 11"/>
                  <a:gd name="T5" fmla="*/ 9 h 10"/>
                  <a:gd name="T6" fmla="*/ 6 w 11"/>
                  <a:gd name="T7" fmla="*/ 10 h 10"/>
                  <a:gd name="T8" fmla="*/ 9 w 11"/>
                  <a:gd name="T9" fmla="*/ 9 h 10"/>
                  <a:gd name="T10" fmla="*/ 10 w 11"/>
                  <a:gd name="T11" fmla="*/ 2 h 10"/>
                  <a:gd name="T12" fmla="*/ 6 w 11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6" y="0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6"/>
                      <a:pt x="2" y="9"/>
                    </a:cubicBezTo>
                    <a:cubicBezTo>
                      <a:pt x="3" y="10"/>
                      <a:pt x="4" y="10"/>
                      <a:pt x="6" y="10"/>
                    </a:cubicBezTo>
                    <a:cubicBezTo>
                      <a:pt x="7" y="10"/>
                      <a:pt x="8" y="10"/>
                      <a:pt x="9" y="9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0" name="Freeform 1796">
                <a:extLst>
                  <a:ext uri="{FF2B5EF4-FFF2-40B4-BE49-F238E27FC236}">
                    <a16:creationId xmlns:a16="http://schemas.microsoft.com/office/drawing/2014/main" id="{4A65D035-E3CB-77F1-FFB0-B111B0A02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1816"/>
                <a:ext cx="29" cy="24"/>
              </a:xfrm>
              <a:custGeom>
                <a:avLst/>
                <a:gdLst>
                  <a:gd name="T0" fmla="*/ 6 w 12"/>
                  <a:gd name="T1" fmla="*/ 0 h 10"/>
                  <a:gd name="T2" fmla="*/ 1 w 12"/>
                  <a:gd name="T3" fmla="*/ 2 h 10"/>
                  <a:gd name="T4" fmla="*/ 3 w 12"/>
                  <a:gd name="T5" fmla="*/ 10 h 10"/>
                  <a:gd name="T6" fmla="*/ 6 w 12"/>
                  <a:gd name="T7" fmla="*/ 10 h 10"/>
                  <a:gd name="T8" fmla="*/ 10 w 12"/>
                  <a:gd name="T9" fmla="*/ 8 h 10"/>
                  <a:gd name="T10" fmla="*/ 8 w 12"/>
                  <a:gd name="T11" fmla="*/ 0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5"/>
                      <a:pt x="0" y="8"/>
                      <a:pt x="3" y="10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7" y="10"/>
                      <a:pt x="9" y="9"/>
                      <a:pt x="10" y="8"/>
                    </a:cubicBezTo>
                    <a:cubicBezTo>
                      <a:pt x="12" y="5"/>
                      <a:pt x="11" y="2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1" name="Freeform 1797">
                <a:extLst>
                  <a:ext uri="{FF2B5EF4-FFF2-40B4-BE49-F238E27FC236}">
                    <a16:creationId xmlns:a16="http://schemas.microsoft.com/office/drawing/2014/main" id="{8AE3BCC9-6E62-2BD7-F0FD-731738CBD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029"/>
                <a:ext cx="26" cy="27"/>
              </a:xfrm>
              <a:custGeom>
                <a:avLst/>
                <a:gdLst>
                  <a:gd name="T0" fmla="*/ 6 w 11"/>
                  <a:gd name="T1" fmla="*/ 0 h 11"/>
                  <a:gd name="T2" fmla="*/ 0 w 11"/>
                  <a:gd name="T3" fmla="*/ 5 h 11"/>
                  <a:gd name="T4" fmla="*/ 5 w 11"/>
                  <a:gd name="T5" fmla="*/ 11 h 11"/>
                  <a:gd name="T6" fmla="*/ 6 w 11"/>
                  <a:gd name="T7" fmla="*/ 11 h 11"/>
                  <a:gd name="T8" fmla="*/ 11 w 11"/>
                  <a:gd name="T9" fmla="*/ 6 h 11"/>
                  <a:gd name="T10" fmla="*/ 6 w 11"/>
                  <a:gd name="T11" fmla="*/ 0 h 11"/>
                  <a:gd name="T12" fmla="*/ 6 w 1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3" y="0"/>
                      <a:pt x="1" y="2"/>
                      <a:pt x="0" y="5"/>
                    </a:cubicBezTo>
                    <a:cubicBezTo>
                      <a:pt x="0" y="7"/>
                      <a:pt x="2" y="10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8" y="11"/>
                      <a:pt x="10" y="9"/>
                      <a:pt x="11" y="6"/>
                    </a:cubicBezTo>
                    <a:cubicBezTo>
                      <a:pt x="11" y="4"/>
                      <a:pt x="9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1798">
                <a:extLst>
                  <a:ext uri="{FF2B5EF4-FFF2-40B4-BE49-F238E27FC236}">
                    <a16:creationId xmlns:a16="http://schemas.microsoft.com/office/drawing/2014/main" id="{7681ACDB-6F55-08BE-3AF4-B8927F82D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60"/>
                <a:ext cx="26" cy="24"/>
              </a:xfrm>
              <a:custGeom>
                <a:avLst/>
                <a:gdLst>
                  <a:gd name="T0" fmla="*/ 6 w 11"/>
                  <a:gd name="T1" fmla="*/ 0 h 10"/>
                  <a:gd name="T2" fmla="*/ 5 w 11"/>
                  <a:gd name="T3" fmla="*/ 0 h 10"/>
                  <a:gd name="T4" fmla="*/ 0 w 11"/>
                  <a:gd name="T5" fmla="*/ 6 h 10"/>
                  <a:gd name="T6" fmla="*/ 6 w 11"/>
                  <a:gd name="T7" fmla="*/ 10 h 10"/>
                  <a:gd name="T8" fmla="*/ 6 w 11"/>
                  <a:gd name="T9" fmla="*/ 10 h 10"/>
                  <a:gd name="T10" fmla="*/ 11 w 11"/>
                  <a:gd name="T11" fmla="*/ 4 h 10"/>
                  <a:gd name="T12" fmla="*/ 6 w 11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1" y="8"/>
                      <a:pt x="3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11" y="7"/>
                      <a:pt x="11" y="4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1799">
                <a:extLst>
                  <a:ext uri="{FF2B5EF4-FFF2-40B4-BE49-F238E27FC236}">
                    <a16:creationId xmlns:a16="http://schemas.microsoft.com/office/drawing/2014/main" id="{4DC813AB-8AD7-7336-A29E-773552372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6" y="2473"/>
                <a:ext cx="28" cy="27"/>
              </a:xfrm>
              <a:custGeom>
                <a:avLst/>
                <a:gdLst>
                  <a:gd name="T0" fmla="*/ 6 w 12"/>
                  <a:gd name="T1" fmla="*/ 0 h 11"/>
                  <a:gd name="T2" fmla="*/ 4 w 12"/>
                  <a:gd name="T3" fmla="*/ 1 h 11"/>
                  <a:gd name="T4" fmla="*/ 2 w 12"/>
                  <a:gd name="T5" fmla="*/ 8 h 11"/>
                  <a:gd name="T6" fmla="*/ 6 w 12"/>
                  <a:gd name="T7" fmla="*/ 11 h 11"/>
                  <a:gd name="T8" fmla="*/ 9 w 12"/>
                  <a:gd name="T9" fmla="*/ 10 h 11"/>
                  <a:gd name="T10" fmla="*/ 11 w 12"/>
                  <a:gd name="T11" fmla="*/ 3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1" y="2"/>
                      <a:pt x="0" y="5"/>
                      <a:pt x="2" y="8"/>
                    </a:cubicBezTo>
                    <a:cubicBezTo>
                      <a:pt x="3" y="10"/>
                      <a:pt x="5" y="11"/>
                      <a:pt x="6" y="11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2" y="8"/>
                      <a:pt x="12" y="5"/>
                      <a:pt x="11" y="3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4" name="Freeform 1800">
                <a:extLst>
                  <a:ext uri="{FF2B5EF4-FFF2-40B4-BE49-F238E27FC236}">
                    <a16:creationId xmlns:a16="http://schemas.microsoft.com/office/drawing/2014/main" id="{4F1EF2BE-8729-E310-93E1-02D9C51CB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2649"/>
                <a:ext cx="29" cy="24"/>
              </a:xfrm>
              <a:custGeom>
                <a:avLst/>
                <a:gdLst>
                  <a:gd name="T0" fmla="*/ 6 w 12"/>
                  <a:gd name="T1" fmla="*/ 0 h 10"/>
                  <a:gd name="T2" fmla="*/ 2 w 12"/>
                  <a:gd name="T3" fmla="*/ 2 h 10"/>
                  <a:gd name="T4" fmla="*/ 3 w 12"/>
                  <a:gd name="T5" fmla="*/ 9 h 10"/>
                  <a:gd name="T6" fmla="*/ 6 w 12"/>
                  <a:gd name="T7" fmla="*/ 10 h 10"/>
                  <a:gd name="T8" fmla="*/ 10 w 12"/>
                  <a:gd name="T9" fmla="*/ 9 h 10"/>
                  <a:gd name="T10" fmla="*/ 10 w 12"/>
                  <a:gd name="T11" fmla="*/ 1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5" y="0"/>
                      <a:pt x="3" y="1"/>
                      <a:pt x="2" y="2"/>
                    </a:cubicBezTo>
                    <a:cubicBezTo>
                      <a:pt x="0" y="4"/>
                      <a:pt x="1" y="7"/>
                      <a:pt x="3" y="9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8" y="10"/>
                      <a:pt x="9" y="10"/>
                      <a:pt x="10" y="9"/>
                    </a:cubicBezTo>
                    <a:cubicBezTo>
                      <a:pt x="12" y="6"/>
                      <a:pt x="12" y="3"/>
                      <a:pt x="10" y="1"/>
                    </a:cubicBezTo>
                    <a:cubicBezTo>
                      <a:pt x="9" y="0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5" name="Freeform 1801">
                <a:extLst>
                  <a:ext uri="{FF2B5EF4-FFF2-40B4-BE49-F238E27FC236}">
                    <a16:creationId xmlns:a16="http://schemas.microsoft.com/office/drawing/2014/main" id="{2A66E0CF-71CC-8E21-25CC-87932D4E1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" y="2763"/>
                <a:ext cx="28" cy="26"/>
              </a:xfrm>
              <a:custGeom>
                <a:avLst/>
                <a:gdLst>
                  <a:gd name="T0" fmla="*/ 6 w 12"/>
                  <a:gd name="T1" fmla="*/ 0 h 11"/>
                  <a:gd name="T2" fmla="*/ 1 w 12"/>
                  <a:gd name="T3" fmla="*/ 4 h 11"/>
                  <a:gd name="T4" fmla="*/ 4 w 12"/>
                  <a:gd name="T5" fmla="*/ 10 h 11"/>
                  <a:gd name="T6" fmla="*/ 6 w 12"/>
                  <a:gd name="T7" fmla="*/ 11 h 11"/>
                  <a:gd name="T8" fmla="*/ 11 w 12"/>
                  <a:gd name="T9" fmla="*/ 7 h 11"/>
                  <a:gd name="T10" fmla="*/ 8 w 12"/>
                  <a:gd name="T11" fmla="*/ 0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4" y="0"/>
                      <a:pt x="2" y="1"/>
                      <a:pt x="1" y="4"/>
                    </a:cubicBezTo>
                    <a:cubicBezTo>
                      <a:pt x="0" y="6"/>
                      <a:pt x="1" y="9"/>
                      <a:pt x="4" y="10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8" y="11"/>
                      <a:pt x="10" y="9"/>
                      <a:pt x="11" y="7"/>
                    </a:cubicBezTo>
                    <a:cubicBezTo>
                      <a:pt x="12" y="4"/>
                      <a:pt x="10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6" name="Oval 1802">
                <a:extLst>
                  <a:ext uri="{FF2B5EF4-FFF2-40B4-BE49-F238E27FC236}">
                    <a16:creationId xmlns:a16="http://schemas.microsoft.com/office/drawing/2014/main" id="{057A05BE-3EDE-3D8A-2784-74F619B36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" y="2803"/>
                <a:ext cx="26" cy="24"/>
              </a:xfrm>
              <a:prstGeom prst="ellipse">
                <a:avLst/>
              </a:pr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7" name="Freeform 1803">
                <a:extLst>
                  <a:ext uri="{FF2B5EF4-FFF2-40B4-BE49-F238E27FC236}">
                    <a16:creationId xmlns:a16="http://schemas.microsoft.com/office/drawing/2014/main" id="{88FB23CE-E520-69DB-7406-DD8D20C40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" y="2763"/>
                <a:ext cx="26" cy="26"/>
              </a:xfrm>
              <a:custGeom>
                <a:avLst/>
                <a:gdLst>
                  <a:gd name="T0" fmla="*/ 5 w 11"/>
                  <a:gd name="T1" fmla="*/ 0 h 11"/>
                  <a:gd name="T2" fmla="*/ 4 w 11"/>
                  <a:gd name="T3" fmla="*/ 1 h 11"/>
                  <a:gd name="T4" fmla="*/ 1 w 11"/>
                  <a:gd name="T5" fmla="*/ 7 h 11"/>
                  <a:gd name="T6" fmla="*/ 5 w 11"/>
                  <a:gd name="T7" fmla="*/ 11 h 11"/>
                  <a:gd name="T8" fmla="*/ 7 w 11"/>
                  <a:gd name="T9" fmla="*/ 10 h 11"/>
                  <a:gd name="T10" fmla="*/ 10 w 11"/>
                  <a:gd name="T11" fmla="*/ 4 h 11"/>
                  <a:gd name="T12" fmla="*/ 5 w 1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5" y="0"/>
                    </a:moveTo>
                    <a:cubicBezTo>
                      <a:pt x="5" y="0"/>
                      <a:pt x="4" y="0"/>
                      <a:pt x="4" y="1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1" y="9"/>
                      <a:pt x="3" y="11"/>
                      <a:pt x="5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10" y="9"/>
                      <a:pt x="11" y="6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8" name="Freeform 1804">
                <a:extLst>
                  <a:ext uri="{FF2B5EF4-FFF2-40B4-BE49-F238E27FC236}">
                    <a16:creationId xmlns:a16="http://schemas.microsoft.com/office/drawing/2014/main" id="{76B9CE95-877B-3EFD-633F-A7718D738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2649"/>
                <a:ext cx="28" cy="26"/>
              </a:xfrm>
              <a:custGeom>
                <a:avLst/>
                <a:gdLst>
                  <a:gd name="T0" fmla="*/ 6 w 12"/>
                  <a:gd name="T1" fmla="*/ 0 h 11"/>
                  <a:gd name="T2" fmla="*/ 3 w 12"/>
                  <a:gd name="T3" fmla="*/ 1 h 11"/>
                  <a:gd name="T4" fmla="*/ 2 w 12"/>
                  <a:gd name="T5" fmla="*/ 9 h 11"/>
                  <a:gd name="T6" fmla="*/ 6 w 12"/>
                  <a:gd name="T7" fmla="*/ 11 h 11"/>
                  <a:gd name="T8" fmla="*/ 9 w 12"/>
                  <a:gd name="T9" fmla="*/ 9 h 11"/>
                  <a:gd name="T10" fmla="*/ 10 w 12"/>
                  <a:gd name="T11" fmla="*/ 2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5" y="0"/>
                      <a:pt x="4" y="1"/>
                      <a:pt x="3" y="1"/>
                    </a:cubicBezTo>
                    <a:cubicBezTo>
                      <a:pt x="0" y="3"/>
                      <a:pt x="0" y="7"/>
                      <a:pt x="2" y="9"/>
                    </a:cubicBezTo>
                    <a:cubicBezTo>
                      <a:pt x="3" y="10"/>
                      <a:pt x="4" y="11"/>
                      <a:pt x="6" y="11"/>
                    </a:cubicBezTo>
                    <a:cubicBezTo>
                      <a:pt x="7" y="11"/>
                      <a:pt x="8" y="10"/>
                      <a:pt x="9" y="9"/>
                    </a:cubicBezTo>
                    <a:cubicBezTo>
                      <a:pt x="12" y="8"/>
                      <a:pt x="12" y="4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9" name="Freeform 1805">
                <a:extLst>
                  <a:ext uri="{FF2B5EF4-FFF2-40B4-BE49-F238E27FC236}">
                    <a16:creationId xmlns:a16="http://schemas.microsoft.com/office/drawing/2014/main" id="{DD7BE8F1-503A-B083-7681-55C42826A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" y="2473"/>
                <a:ext cx="28" cy="27"/>
              </a:xfrm>
              <a:custGeom>
                <a:avLst/>
                <a:gdLst>
                  <a:gd name="T0" fmla="*/ 6 w 12"/>
                  <a:gd name="T1" fmla="*/ 0 h 11"/>
                  <a:gd name="T2" fmla="*/ 1 w 12"/>
                  <a:gd name="T3" fmla="*/ 3 h 11"/>
                  <a:gd name="T4" fmla="*/ 3 w 12"/>
                  <a:gd name="T5" fmla="*/ 10 h 11"/>
                  <a:gd name="T6" fmla="*/ 6 w 12"/>
                  <a:gd name="T7" fmla="*/ 11 h 11"/>
                  <a:gd name="T8" fmla="*/ 10 w 12"/>
                  <a:gd name="T9" fmla="*/ 8 h 11"/>
                  <a:gd name="T10" fmla="*/ 9 w 12"/>
                  <a:gd name="T11" fmla="*/ 1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9"/>
                      <a:pt x="3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8" y="11"/>
                      <a:pt x="9" y="10"/>
                      <a:pt x="10" y="8"/>
                    </a:cubicBezTo>
                    <a:cubicBezTo>
                      <a:pt x="12" y="6"/>
                      <a:pt x="11" y="3"/>
                      <a:pt x="9" y="1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0" name="Freeform 1806">
                <a:extLst>
                  <a:ext uri="{FF2B5EF4-FFF2-40B4-BE49-F238E27FC236}">
                    <a16:creationId xmlns:a16="http://schemas.microsoft.com/office/drawing/2014/main" id="{3406E148-A353-3389-AF30-DCAE4DE17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60"/>
                <a:ext cx="29" cy="24"/>
              </a:xfrm>
              <a:custGeom>
                <a:avLst/>
                <a:gdLst>
                  <a:gd name="T0" fmla="*/ 6 w 12"/>
                  <a:gd name="T1" fmla="*/ 0 h 10"/>
                  <a:gd name="T2" fmla="*/ 1 w 12"/>
                  <a:gd name="T3" fmla="*/ 4 h 10"/>
                  <a:gd name="T4" fmla="*/ 5 w 12"/>
                  <a:gd name="T5" fmla="*/ 10 h 10"/>
                  <a:gd name="T6" fmla="*/ 6 w 12"/>
                  <a:gd name="T7" fmla="*/ 10 h 10"/>
                  <a:gd name="T8" fmla="*/ 11 w 12"/>
                  <a:gd name="T9" fmla="*/ 6 h 10"/>
                  <a:gd name="T10" fmla="*/ 7 w 12"/>
                  <a:gd name="T11" fmla="*/ 0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10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8" y="10"/>
                      <a:pt x="11" y="9"/>
                      <a:pt x="11" y="6"/>
                    </a:cubicBezTo>
                    <a:cubicBezTo>
                      <a:pt x="12" y="3"/>
                      <a:pt x="10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1" name="Freeform 1807">
                <a:extLst>
                  <a:ext uri="{FF2B5EF4-FFF2-40B4-BE49-F238E27FC236}">
                    <a16:creationId xmlns:a16="http://schemas.microsoft.com/office/drawing/2014/main" id="{59030E50-42C9-5390-657B-58F3E7095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032"/>
                <a:ext cx="29" cy="24"/>
              </a:xfrm>
              <a:custGeom>
                <a:avLst/>
                <a:gdLst>
                  <a:gd name="T0" fmla="*/ 6 w 12"/>
                  <a:gd name="T1" fmla="*/ 0 h 10"/>
                  <a:gd name="T2" fmla="*/ 5 w 12"/>
                  <a:gd name="T3" fmla="*/ 0 h 10"/>
                  <a:gd name="T4" fmla="*/ 1 w 12"/>
                  <a:gd name="T5" fmla="*/ 6 h 10"/>
                  <a:gd name="T6" fmla="*/ 6 w 12"/>
                  <a:gd name="T7" fmla="*/ 10 h 10"/>
                  <a:gd name="T8" fmla="*/ 7 w 12"/>
                  <a:gd name="T9" fmla="*/ 10 h 10"/>
                  <a:gd name="T10" fmla="*/ 11 w 12"/>
                  <a:gd name="T11" fmla="*/ 4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1" y="6"/>
                    </a:cubicBezTo>
                    <a:cubicBezTo>
                      <a:pt x="1" y="8"/>
                      <a:pt x="3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9"/>
                      <a:pt x="12" y="7"/>
                      <a:pt x="11" y="4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2" name="Freeform 1808">
                <a:extLst>
                  <a:ext uri="{FF2B5EF4-FFF2-40B4-BE49-F238E27FC236}">
                    <a16:creationId xmlns:a16="http://schemas.microsoft.com/office/drawing/2014/main" id="{3113295D-9A76-C3E6-3112-F20C89E99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" y="1816"/>
                <a:ext cx="28" cy="24"/>
              </a:xfrm>
              <a:custGeom>
                <a:avLst/>
                <a:gdLst>
                  <a:gd name="T0" fmla="*/ 6 w 12"/>
                  <a:gd name="T1" fmla="*/ 0 h 10"/>
                  <a:gd name="T2" fmla="*/ 3 w 12"/>
                  <a:gd name="T3" fmla="*/ 1 h 10"/>
                  <a:gd name="T4" fmla="*/ 2 w 12"/>
                  <a:gd name="T5" fmla="*/ 8 h 10"/>
                  <a:gd name="T6" fmla="*/ 6 w 12"/>
                  <a:gd name="T7" fmla="*/ 10 h 10"/>
                  <a:gd name="T8" fmla="*/ 9 w 12"/>
                  <a:gd name="T9" fmla="*/ 10 h 10"/>
                  <a:gd name="T10" fmla="*/ 11 w 12"/>
                  <a:gd name="T11" fmla="*/ 3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5" y="0"/>
                      <a:pt x="4" y="0"/>
                      <a:pt x="3" y="1"/>
                    </a:cubicBezTo>
                    <a:cubicBezTo>
                      <a:pt x="1" y="2"/>
                      <a:pt x="0" y="5"/>
                      <a:pt x="2" y="8"/>
                    </a:cubicBezTo>
                    <a:cubicBezTo>
                      <a:pt x="2" y="10"/>
                      <a:pt x="4" y="10"/>
                      <a:pt x="6" y="10"/>
                    </a:cubicBezTo>
                    <a:cubicBezTo>
                      <a:pt x="7" y="10"/>
                      <a:pt x="8" y="10"/>
                      <a:pt x="9" y="10"/>
                    </a:cubicBezTo>
                    <a:cubicBezTo>
                      <a:pt x="11" y="8"/>
                      <a:pt x="12" y="5"/>
                      <a:pt x="11" y="3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3" name="Freeform 1809">
                <a:extLst>
                  <a:ext uri="{FF2B5EF4-FFF2-40B4-BE49-F238E27FC236}">
                    <a16:creationId xmlns:a16="http://schemas.microsoft.com/office/drawing/2014/main" id="{B1C6E835-870B-CD76-A9D4-C89164B0A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1640"/>
                <a:ext cx="28" cy="26"/>
              </a:xfrm>
              <a:custGeom>
                <a:avLst/>
                <a:gdLst>
                  <a:gd name="T0" fmla="*/ 6 w 12"/>
                  <a:gd name="T1" fmla="*/ 0 h 11"/>
                  <a:gd name="T2" fmla="*/ 2 w 12"/>
                  <a:gd name="T3" fmla="*/ 2 h 11"/>
                  <a:gd name="T4" fmla="*/ 3 w 12"/>
                  <a:gd name="T5" fmla="*/ 9 h 11"/>
                  <a:gd name="T6" fmla="*/ 6 w 12"/>
                  <a:gd name="T7" fmla="*/ 11 h 11"/>
                  <a:gd name="T8" fmla="*/ 10 w 12"/>
                  <a:gd name="T9" fmla="*/ 9 h 11"/>
                  <a:gd name="T10" fmla="*/ 10 w 12"/>
                  <a:gd name="T11" fmla="*/ 1 h 11"/>
                  <a:gd name="T12" fmla="*/ 6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5" y="0"/>
                      <a:pt x="3" y="1"/>
                      <a:pt x="2" y="2"/>
                    </a:cubicBezTo>
                    <a:cubicBezTo>
                      <a:pt x="0" y="4"/>
                      <a:pt x="1" y="8"/>
                      <a:pt x="3" y="9"/>
                    </a:cubicBezTo>
                    <a:cubicBezTo>
                      <a:pt x="4" y="10"/>
                      <a:pt x="5" y="11"/>
                      <a:pt x="6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2" y="7"/>
                      <a:pt x="12" y="3"/>
                      <a:pt x="10" y="1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4" name="Freeform 1810">
                <a:extLst>
                  <a:ext uri="{FF2B5EF4-FFF2-40B4-BE49-F238E27FC236}">
                    <a16:creationId xmlns:a16="http://schemas.microsoft.com/office/drawing/2014/main" id="{40986A8B-271F-016C-C83B-1D9897268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" y="1526"/>
                <a:ext cx="28" cy="24"/>
              </a:xfrm>
              <a:custGeom>
                <a:avLst/>
                <a:gdLst>
                  <a:gd name="T0" fmla="*/ 6 w 12"/>
                  <a:gd name="T1" fmla="*/ 0 h 10"/>
                  <a:gd name="T2" fmla="*/ 1 w 12"/>
                  <a:gd name="T3" fmla="*/ 3 h 10"/>
                  <a:gd name="T4" fmla="*/ 4 w 12"/>
                  <a:gd name="T5" fmla="*/ 10 h 10"/>
                  <a:gd name="T6" fmla="*/ 6 w 12"/>
                  <a:gd name="T7" fmla="*/ 10 h 10"/>
                  <a:gd name="T8" fmla="*/ 11 w 12"/>
                  <a:gd name="T9" fmla="*/ 7 h 10"/>
                  <a:gd name="T10" fmla="*/ 8 w 12"/>
                  <a:gd name="T11" fmla="*/ 0 h 10"/>
                  <a:gd name="T12" fmla="*/ 6 w 1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0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6"/>
                      <a:pt x="1" y="9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8" y="10"/>
                      <a:pt x="10" y="9"/>
                      <a:pt x="11" y="7"/>
                    </a:cubicBezTo>
                    <a:cubicBezTo>
                      <a:pt x="12" y="4"/>
                      <a:pt x="10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5" name="Freeform 1811">
                <a:extLst>
                  <a:ext uri="{FF2B5EF4-FFF2-40B4-BE49-F238E27FC236}">
                    <a16:creationId xmlns:a16="http://schemas.microsoft.com/office/drawing/2014/main" id="{B5532E1A-E0C5-FFE4-4DCD-1AA38878E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2" y="2096"/>
                <a:ext cx="26" cy="12"/>
              </a:xfrm>
              <a:custGeom>
                <a:avLst/>
                <a:gdLst>
                  <a:gd name="T0" fmla="*/ 0 w 26"/>
                  <a:gd name="T1" fmla="*/ 12 h 12"/>
                  <a:gd name="T2" fmla="*/ 2 w 26"/>
                  <a:gd name="T3" fmla="*/ 9 h 12"/>
                  <a:gd name="T4" fmla="*/ 24 w 26"/>
                  <a:gd name="T5" fmla="*/ 9 h 12"/>
                  <a:gd name="T6" fmla="*/ 24 w 26"/>
                  <a:gd name="T7" fmla="*/ 0 h 12"/>
                  <a:gd name="T8" fmla="*/ 26 w 26"/>
                  <a:gd name="T9" fmla="*/ 0 h 12"/>
                  <a:gd name="T10" fmla="*/ 26 w 26"/>
                  <a:gd name="T11" fmla="*/ 12 h 12"/>
                  <a:gd name="T12" fmla="*/ 0 w 2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2">
                    <a:moveTo>
                      <a:pt x="0" y="12"/>
                    </a:moveTo>
                    <a:lnTo>
                      <a:pt x="2" y="9"/>
                    </a:lnTo>
                    <a:lnTo>
                      <a:pt x="24" y="9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6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6" name="Freeform 1812">
                <a:extLst>
                  <a:ext uri="{FF2B5EF4-FFF2-40B4-BE49-F238E27FC236}">
                    <a16:creationId xmlns:a16="http://schemas.microsoft.com/office/drawing/2014/main" id="{AB4C9B28-99EA-07DD-9B16-19587F864A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" y="2075"/>
                <a:ext cx="19" cy="19"/>
              </a:xfrm>
              <a:custGeom>
                <a:avLst/>
                <a:gdLst>
                  <a:gd name="T0" fmla="*/ 0 w 8"/>
                  <a:gd name="T1" fmla="*/ 4 h 8"/>
                  <a:gd name="T2" fmla="*/ 1 w 8"/>
                  <a:gd name="T3" fmla="*/ 1 h 8"/>
                  <a:gd name="T4" fmla="*/ 4 w 8"/>
                  <a:gd name="T5" fmla="*/ 0 h 8"/>
                  <a:gd name="T6" fmla="*/ 7 w 8"/>
                  <a:gd name="T7" fmla="*/ 1 h 8"/>
                  <a:gd name="T8" fmla="*/ 8 w 8"/>
                  <a:gd name="T9" fmla="*/ 4 h 8"/>
                  <a:gd name="T10" fmla="*/ 6 w 8"/>
                  <a:gd name="T11" fmla="*/ 7 h 8"/>
                  <a:gd name="T12" fmla="*/ 3 w 8"/>
                  <a:gd name="T13" fmla="*/ 8 h 8"/>
                  <a:gd name="T14" fmla="*/ 1 w 8"/>
                  <a:gd name="T15" fmla="*/ 7 h 8"/>
                  <a:gd name="T16" fmla="*/ 0 w 8"/>
                  <a:gd name="T17" fmla="*/ 4 h 8"/>
                  <a:gd name="T18" fmla="*/ 1 w 8"/>
                  <a:gd name="T19" fmla="*/ 4 h 8"/>
                  <a:gd name="T20" fmla="*/ 1 w 8"/>
                  <a:gd name="T21" fmla="*/ 6 h 8"/>
                  <a:gd name="T22" fmla="*/ 3 w 8"/>
                  <a:gd name="T23" fmla="*/ 7 h 8"/>
                  <a:gd name="T24" fmla="*/ 5 w 8"/>
                  <a:gd name="T25" fmla="*/ 7 h 8"/>
                  <a:gd name="T26" fmla="*/ 6 w 8"/>
                  <a:gd name="T27" fmla="*/ 6 h 8"/>
                  <a:gd name="T28" fmla="*/ 7 w 8"/>
                  <a:gd name="T29" fmla="*/ 4 h 8"/>
                  <a:gd name="T30" fmla="*/ 7 w 8"/>
                  <a:gd name="T31" fmla="*/ 3 h 8"/>
                  <a:gd name="T32" fmla="*/ 6 w 8"/>
                  <a:gd name="T33" fmla="*/ 1 h 8"/>
                  <a:gd name="T34" fmla="*/ 4 w 8"/>
                  <a:gd name="T35" fmla="*/ 1 h 8"/>
                  <a:gd name="T36" fmla="*/ 2 w 8"/>
                  <a:gd name="T37" fmla="*/ 2 h 8"/>
                  <a:gd name="T38" fmla="*/ 1 w 8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5" y="8"/>
                      <a:pt x="4" y="8"/>
                      <a:pt x="3" y="8"/>
                    </a:cubicBezTo>
                    <a:cubicBezTo>
                      <a:pt x="2" y="8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5"/>
                      <a:pt x="1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7" name="Freeform 1813">
                <a:extLst>
                  <a:ext uri="{FF2B5EF4-FFF2-40B4-BE49-F238E27FC236}">
                    <a16:creationId xmlns:a16="http://schemas.microsoft.com/office/drawing/2014/main" id="{F1FB2F51-A875-1021-7826-3F6917E09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2060"/>
                <a:ext cx="19" cy="12"/>
              </a:xfrm>
              <a:custGeom>
                <a:avLst/>
                <a:gdLst>
                  <a:gd name="T0" fmla="*/ 0 w 8"/>
                  <a:gd name="T1" fmla="*/ 4 h 5"/>
                  <a:gd name="T2" fmla="*/ 1 w 8"/>
                  <a:gd name="T3" fmla="*/ 3 h 5"/>
                  <a:gd name="T4" fmla="*/ 2 w 8"/>
                  <a:gd name="T5" fmla="*/ 3 h 5"/>
                  <a:gd name="T6" fmla="*/ 1 w 8"/>
                  <a:gd name="T7" fmla="*/ 2 h 5"/>
                  <a:gd name="T8" fmla="*/ 1 w 8"/>
                  <a:gd name="T9" fmla="*/ 1 h 5"/>
                  <a:gd name="T10" fmla="*/ 1 w 8"/>
                  <a:gd name="T11" fmla="*/ 0 h 5"/>
                  <a:gd name="T12" fmla="*/ 2 w 8"/>
                  <a:gd name="T13" fmla="*/ 1 h 5"/>
                  <a:gd name="T14" fmla="*/ 2 w 8"/>
                  <a:gd name="T15" fmla="*/ 1 h 5"/>
                  <a:gd name="T16" fmla="*/ 2 w 8"/>
                  <a:gd name="T17" fmla="*/ 2 h 5"/>
                  <a:gd name="T18" fmla="*/ 3 w 8"/>
                  <a:gd name="T19" fmla="*/ 3 h 5"/>
                  <a:gd name="T20" fmla="*/ 6 w 8"/>
                  <a:gd name="T21" fmla="*/ 4 h 5"/>
                  <a:gd name="T22" fmla="*/ 8 w 8"/>
                  <a:gd name="T23" fmla="*/ 4 h 5"/>
                  <a:gd name="T24" fmla="*/ 8 w 8"/>
                  <a:gd name="T25" fmla="*/ 5 h 5"/>
                  <a:gd name="T26" fmla="*/ 0 w 8"/>
                  <a:gd name="T2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5">
                    <a:moveTo>
                      <a:pt x="0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4" y="3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8" name="Freeform 1814">
                <a:extLst>
                  <a:ext uri="{FF2B5EF4-FFF2-40B4-BE49-F238E27FC236}">
                    <a16:creationId xmlns:a16="http://schemas.microsoft.com/office/drawing/2014/main" id="{FD544E74-BADD-F86A-6D2A-4D5EDE5D4A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4" y="2041"/>
                <a:ext cx="19" cy="19"/>
              </a:xfrm>
              <a:custGeom>
                <a:avLst/>
                <a:gdLst>
                  <a:gd name="T0" fmla="*/ 6 w 8"/>
                  <a:gd name="T1" fmla="*/ 1 h 8"/>
                  <a:gd name="T2" fmla="*/ 6 w 8"/>
                  <a:gd name="T3" fmla="*/ 1 h 8"/>
                  <a:gd name="T4" fmla="*/ 8 w 8"/>
                  <a:gd name="T5" fmla="*/ 2 h 8"/>
                  <a:gd name="T6" fmla="*/ 8 w 8"/>
                  <a:gd name="T7" fmla="*/ 3 h 8"/>
                  <a:gd name="T8" fmla="*/ 8 w 8"/>
                  <a:gd name="T9" fmla="*/ 5 h 8"/>
                  <a:gd name="T10" fmla="*/ 7 w 8"/>
                  <a:gd name="T11" fmla="*/ 7 h 8"/>
                  <a:gd name="T12" fmla="*/ 4 w 8"/>
                  <a:gd name="T13" fmla="*/ 8 h 8"/>
                  <a:gd name="T14" fmla="*/ 1 w 8"/>
                  <a:gd name="T15" fmla="*/ 7 h 8"/>
                  <a:gd name="T16" fmla="*/ 0 w 8"/>
                  <a:gd name="T17" fmla="*/ 4 h 8"/>
                  <a:gd name="T18" fmla="*/ 2 w 8"/>
                  <a:gd name="T19" fmla="*/ 1 h 8"/>
                  <a:gd name="T20" fmla="*/ 5 w 8"/>
                  <a:gd name="T21" fmla="*/ 0 h 8"/>
                  <a:gd name="T22" fmla="*/ 4 w 8"/>
                  <a:gd name="T23" fmla="*/ 7 h 8"/>
                  <a:gd name="T24" fmla="*/ 6 w 8"/>
                  <a:gd name="T25" fmla="*/ 6 h 8"/>
                  <a:gd name="T26" fmla="*/ 7 w 8"/>
                  <a:gd name="T27" fmla="*/ 5 h 8"/>
                  <a:gd name="T28" fmla="*/ 7 w 8"/>
                  <a:gd name="T29" fmla="*/ 3 h 8"/>
                  <a:gd name="T30" fmla="*/ 7 w 8"/>
                  <a:gd name="T31" fmla="*/ 2 h 8"/>
                  <a:gd name="T32" fmla="*/ 6 w 8"/>
                  <a:gd name="T33" fmla="*/ 1 h 8"/>
                  <a:gd name="T34" fmla="*/ 4 w 8"/>
                  <a:gd name="T35" fmla="*/ 1 h 8"/>
                  <a:gd name="T36" fmla="*/ 3 w 8"/>
                  <a:gd name="T37" fmla="*/ 2 h 8"/>
                  <a:gd name="T38" fmla="*/ 2 w 8"/>
                  <a:gd name="T39" fmla="*/ 2 h 8"/>
                  <a:gd name="T40" fmla="*/ 1 w 8"/>
                  <a:gd name="T41" fmla="*/ 4 h 8"/>
                  <a:gd name="T42" fmla="*/ 2 w 8"/>
                  <a:gd name="T43" fmla="*/ 6 h 8"/>
                  <a:gd name="T44" fmla="*/ 3 w 8"/>
                  <a:gd name="T45" fmla="*/ 7 h 8"/>
                  <a:gd name="T46" fmla="*/ 4 w 8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8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6"/>
                      <a:pt x="8" y="7"/>
                      <a:pt x="7" y="7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6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6" y="2"/>
                      <a:pt x="6" y="1"/>
                    </a:cubicBezTo>
                    <a:close/>
                    <a:moveTo>
                      <a:pt x="4" y="1"/>
                    </a:move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2" y="6"/>
                      <a:pt x="2" y="7"/>
                      <a:pt x="3" y="7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9" name="Freeform 1815">
                <a:extLst>
                  <a:ext uri="{FF2B5EF4-FFF2-40B4-BE49-F238E27FC236}">
                    <a16:creationId xmlns:a16="http://schemas.microsoft.com/office/drawing/2014/main" id="{9E9D0387-D197-B965-2A0F-0C26B2DF7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6" y="2010"/>
                <a:ext cx="24" cy="29"/>
              </a:xfrm>
              <a:custGeom>
                <a:avLst/>
                <a:gdLst>
                  <a:gd name="T0" fmla="*/ 0 w 10"/>
                  <a:gd name="T1" fmla="*/ 11 h 12"/>
                  <a:gd name="T2" fmla="*/ 0 w 10"/>
                  <a:gd name="T3" fmla="*/ 10 h 12"/>
                  <a:gd name="T4" fmla="*/ 2 w 10"/>
                  <a:gd name="T5" fmla="*/ 10 h 12"/>
                  <a:gd name="T6" fmla="*/ 1 w 10"/>
                  <a:gd name="T7" fmla="*/ 9 h 12"/>
                  <a:gd name="T8" fmla="*/ 1 w 10"/>
                  <a:gd name="T9" fmla="*/ 7 h 12"/>
                  <a:gd name="T10" fmla="*/ 1 w 10"/>
                  <a:gd name="T11" fmla="*/ 6 h 12"/>
                  <a:gd name="T12" fmla="*/ 2 w 10"/>
                  <a:gd name="T13" fmla="*/ 5 h 12"/>
                  <a:gd name="T14" fmla="*/ 3 w 10"/>
                  <a:gd name="T15" fmla="*/ 5 h 12"/>
                  <a:gd name="T16" fmla="*/ 2 w 10"/>
                  <a:gd name="T17" fmla="*/ 4 h 12"/>
                  <a:gd name="T18" fmla="*/ 2 w 10"/>
                  <a:gd name="T19" fmla="*/ 2 h 12"/>
                  <a:gd name="T20" fmla="*/ 2 w 10"/>
                  <a:gd name="T21" fmla="*/ 1 h 12"/>
                  <a:gd name="T22" fmla="*/ 4 w 10"/>
                  <a:gd name="T23" fmla="*/ 0 h 12"/>
                  <a:gd name="T24" fmla="*/ 6 w 10"/>
                  <a:gd name="T25" fmla="*/ 0 h 12"/>
                  <a:gd name="T26" fmla="*/ 10 w 10"/>
                  <a:gd name="T27" fmla="*/ 1 h 12"/>
                  <a:gd name="T28" fmla="*/ 10 w 10"/>
                  <a:gd name="T29" fmla="*/ 2 h 12"/>
                  <a:gd name="T30" fmla="*/ 6 w 10"/>
                  <a:gd name="T31" fmla="*/ 1 h 12"/>
                  <a:gd name="T32" fmla="*/ 4 w 10"/>
                  <a:gd name="T33" fmla="*/ 1 h 12"/>
                  <a:gd name="T34" fmla="*/ 3 w 10"/>
                  <a:gd name="T35" fmla="*/ 1 h 12"/>
                  <a:gd name="T36" fmla="*/ 3 w 10"/>
                  <a:gd name="T37" fmla="*/ 2 h 12"/>
                  <a:gd name="T38" fmla="*/ 3 w 10"/>
                  <a:gd name="T39" fmla="*/ 4 h 12"/>
                  <a:gd name="T40" fmla="*/ 4 w 10"/>
                  <a:gd name="T41" fmla="*/ 5 h 12"/>
                  <a:gd name="T42" fmla="*/ 6 w 10"/>
                  <a:gd name="T43" fmla="*/ 5 h 12"/>
                  <a:gd name="T44" fmla="*/ 9 w 10"/>
                  <a:gd name="T45" fmla="*/ 6 h 12"/>
                  <a:gd name="T46" fmla="*/ 9 w 10"/>
                  <a:gd name="T47" fmla="*/ 7 h 12"/>
                  <a:gd name="T48" fmla="*/ 5 w 10"/>
                  <a:gd name="T49" fmla="*/ 6 h 12"/>
                  <a:gd name="T50" fmla="*/ 3 w 10"/>
                  <a:gd name="T51" fmla="*/ 6 h 12"/>
                  <a:gd name="T52" fmla="*/ 2 w 10"/>
                  <a:gd name="T53" fmla="*/ 6 h 12"/>
                  <a:gd name="T54" fmla="*/ 2 w 10"/>
                  <a:gd name="T55" fmla="*/ 7 h 12"/>
                  <a:gd name="T56" fmla="*/ 2 w 10"/>
                  <a:gd name="T57" fmla="*/ 9 h 12"/>
                  <a:gd name="T58" fmla="*/ 3 w 10"/>
                  <a:gd name="T59" fmla="*/ 10 h 12"/>
                  <a:gd name="T60" fmla="*/ 5 w 10"/>
                  <a:gd name="T61" fmla="*/ 10 h 12"/>
                  <a:gd name="T62" fmla="*/ 8 w 10"/>
                  <a:gd name="T63" fmla="*/ 11 h 12"/>
                  <a:gd name="T64" fmla="*/ 8 w 10"/>
                  <a:gd name="T65" fmla="*/ 12 h 12"/>
                  <a:gd name="T66" fmla="*/ 0 w 10"/>
                  <a:gd name="T6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" h="12"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4" y="5"/>
                    </a:cubicBezTo>
                    <a:cubicBezTo>
                      <a:pt x="4" y="5"/>
                      <a:pt x="5" y="5"/>
                      <a:pt x="6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2" y="10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0" name="Freeform 1816">
                <a:extLst>
                  <a:ext uri="{FF2B5EF4-FFF2-40B4-BE49-F238E27FC236}">
                    <a16:creationId xmlns:a16="http://schemas.microsoft.com/office/drawing/2014/main" id="{BCF6F59C-694D-A685-0E49-E7148464FF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9" y="1991"/>
                <a:ext cx="23" cy="8"/>
              </a:xfrm>
              <a:custGeom>
                <a:avLst/>
                <a:gdLst>
                  <a:gd name="T0" fmla="*/ 0 w 23"/>
                  <a:gd name="T1" fmla="*/ 0 h 8"/>
                  <a:gd name="T2" fmla="*/ 0 w 23"/>
                  <a:gd name="T3" fmla="*/ 0 h 8"/>
                  <a:gd name="T4" fmla="*/ 2 w 23"/>
                  <a:gd name="T5" fmla="*/ 0 h 8"/>
                  <a:gd name="T6" fmla="*/ 2 w 23"/>
                  <a:gd name="T7" fmla="*/ 0 h 8"/>
                  <a:gd name="T8" fmla="*/ 2 w 23"/>
                  <a:gd name="T9" fmla="*/ 3 h 8"/>
                  <a:gd name="T10" fmla="*/ 2 w 23"/>
                  <a:gd name="T11" fmla="*/ 3 h 8"/>
                  <a:gd name="T12" fmla="*/ 0 w 23"/>
                  <a:gd name="T13" fmla="*/ 3 h 8"/>
                  <a:gd name="T14" fmla="*/ 0 w 23"/>
                  <a:gd name="T15" fmla="*/ 3 h 8"/>
                  <a:gd name="T16" fmla="*/ 0 w 23"/>
                  <a:gd name="T17" fmla="*/ 0 h 8"/>
                  <a:gd name="T18" fmla="*/ 7 w 23"/>
                  <a:gd name="T19" fmla="*/ 3 h 8"/>
                  <a:gd name="T20" fmla="*/ 7 w 23"/>
                  <a:gd name="T21" fmla="*/ 0 h 8"/>
                  <a:gd name="T22" fmla="*/ 23 w 23"/>
                  <a:gd name="T23" fmla="*/ 5 h 8"/>
                  <a:gd name="T24" fmla="*/ 23 w 23"/>
                  <a:gd name="T25" fmla="*/ 8 h 8"/>
                  <a:gd name="T26" fmla="*/ 7 w 23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7" y="3"/>
                    </a:moveTo>
                    <a:lnTo>
                      <a:pt x="7" y="0"/>
                    </a:lnTo>
                    <a:lnTo>
                      <a:pt x="23" y="5"/>
                    </a:lnTo>
                    <a:lnTo>
                      <a:pt x="23" y="8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1" name="Freeform 1817">
                <a:extLst>
                  <a:ext uri="{FF2B5EF4-FFF2-40B4-BE49-F238E27FC236}">
                    <a16:creationId xmlns:a16="http://schemas.microsoft.com/office/drawing/2014/main" id="{DFC890BB-E5B0-66E7-B169-34B557A32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66" y="1970"/>
                <a:ext cx="26" cy="24"/>
              </a:xfrm>
              <a:custGeom>
                <a:avLst/>
                <a:gdLst>
                  <a:gd name="T0" fmla="*/ 0 w 11"/>
                  <a:gd name="T1" fmla="*/ 7 h 10"/>
                  <a:gd name="T2" fmla="*/ 1 w 11"/>
                  <a:gd name="T3" fmla="*/ 6 h 10"/>
                  <a:gd name="T4" fmla="*/ 2 w 11"/>
                  <a:gd name="T5" fmla="*/ 7 h 10"/>
                  <a:gd name="T6" fmla="*/ 1 w 11"/>
                  <a:gd name="T7" fmla="*/ 5 h 10"/>
                  <a:gd name="T8" fmla="*/ 1 w 11"/>
                  <a:gd name="T9" fmla="*/ 3 h 10"/>
                  <a:gd name="T10" fmla="*/ 3 w 11"/>
                  <a:gd name="T11" fmla="*/ 1 h 10"/>
                  <a:gd name="T12" fmla="*/ 6 w 11"/>
                  <a:gd name="T13" fmla="*/ 0 h 10"/>
                  <a:gd name="T14" fmla="*/ 8 w 11"/>
                  <a:gd name="T15" fmla="*/ 2 h 10"/>
                  <a:gd name="T16" fmla="*/ 9 w 11"/>
                  <a:gd name="T17" fmla="*/ 5 h 10"/>
                  <a:gd name="T18" fmla="*/ 8 w 11"/>
                  <a:gd name="T19" fmla="*/ 7 h 10"/>
                  <a:gd name="T20" fmla="*/ 7 w 11"/>
                  <a:gd name="T21" fmla="*/ 8 h 10"/>
                  <a:gd name="T22" fmla="*/ 11 w 11"/>
                  <a:gd name="T23" fmla="*/ 9 h 10"/>
                  <a:gd name="T24" fmla="*/ 10 w 11"/>
                  <a:gd name="T25" fmla="*/ 10 h 10"/>
                  <a:gd name="T26" fmla="*/ 0 w 11"/>
                  <a:gd name="T27" fmla="*/ 7 h 10"/>
                  <a:gd name="T28" fmla="*/ 2 w 11"/>
                  <a:gd name="T29" fmla="*/ 4 h 10"/>
                  <a:gd name="T30" fmla="*/ 2 w 11"/>
                  <a:gd name="T31" fmla="*/ 6 h 10"/>
                  <a:gd name="T32" fmla="*/ 4 w 11"/>
                  <a:gd name="T33" fmla="*/ 7 h 10"/>
                  <a:gd name="T34" fmla="*/ 6 w 11"/>
                  <a:gd name="T35" fmla="*/ 7 h 10"/>
                  <a:gd name="T36" fmla="*/ 7 w 11"/>
                  <a:gd name="T37" fmla="*/ 7 h 10"/>
                  <a:gd name="T38" fmla="*/ 8 w 11"/>
                  <a:gd name="T39" fmla="*/ 5 h 10"/>
                  <a:gd name="T40" fmla="*/ 8 w 11"/>
                  <a:gd name="T41" fmla="*/ 4 h 10"/>
                  <a:gd name="T42" fmla="*/ 7 w 11"/>
                  <a:gd name="T43" fmla="*/ 2 h 10"/>
                  <a:gd name="T44" fmla="*/ 6 w 11"/>
                  <a:gd name="T45" fmla="*/ 1 h 10"/>
                  <a:gd name="T46" fmla="*/ 4 w 11"/>
                  <a:gd name="T47" fmla="*/ 1 h 10"/>
                  <a:gd name="T48" fmla="*/ 3 w 11"/>
                  <a:gd name="T49" fmla="*/ 2 h 10"/>
                  <a:gd name="T50" fmla="*/ 2 w 11"/>
                  <a:gd name="T5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" h="10">
                    <a:moveTo>
                      <a:pt x="0" y="7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7" y="1"/>
                      <a:pt x="8" y="1"/>
                      <a:pt x="8" y="2"/>
                    </a:cubicBezTo>
                    <a:cubicBezTo>
                      <a:pt x="9" y="3"/>
                      <a:pt x="9" y="4"/>
                      <a:pt x="9" y="5"/>
                    </a:cubicBezTo>
                    <a:cubicBezTo>
                      <a:pt x="9" y="6"/>
                      <a:pt x="8" y="6"/>
                      <a:pt x="8" y="7"/>
                    </a:cubicBezTo>
                    <a:cubicBezTo>
                      <a:pt x="8" y="7"/>
                      <a:pt x="7" y="8"/>
                      <a:pt x="7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0" y="7"/>
                    </a:lnTo>
                    <a:close/>
                    <a:moveTo>
                      <a:pt x="2" y="4"/>
                    </a:moveTo>
                    <a:cubicBezTo>
                      <a:pt x="2" y="4"/>
                      <a:pt x="2" y="5"/>
                      <a:pt x="2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7" y="3"/>
                      <a:pt x="7" y="2"/>
                    </a:cubicBezTo>
                    <a:cubicBezTo>
                      <a:pt x="7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2" name="Freeform 1818">
                <a:extLst>
                  <a:ext uri="{FF2B5EF4-FFF2-40B4-BE49-F238E27FC236}">
                    <a16:creationId xmlns:a16="http://schemas.microsoft.com/office/drawing/2014/main" id="{A37AC1F3-4A7F-2839-721C-F8A451879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" y="1956"/>
                <a:ext cx="19" cy="14"/>
              </a:xfrm>
              <a:custGeom>
                <a:avLst/>
                <a:gdLst>
                  <a:gd name="T0" fmla="*/ 2 w 8"/>
                  <a:gd name="T1" fmla="*/ 0 h 6"/>
                  <a:gd name="T2" fmla="*/ 2 w 8"/>
                  <a:gd name="T3" fmla="*/ 1 h 6"/>
                  <a:gd name="T4" fmla="*/ 1 w 8"/>
                  <a:gd name="T5" fmla="*/ 2 h 6"/>
                  <a:gd name="T6" fmla="*/ 1 w 8"/>
                  <a:gd name="T7" fmla="*/ 3 h 6"/>
                  <a:gd name="T8" fmla="*/ 2 w 8"/>
                  <a:gd name="T9" fmla="*/ 4 h 6"/>
                  <a:gd name="T10" fmla="*/ 2 w 8"/>
                  <a:gd name="T11" fmla="*/ 3 h 6"/>
                  <a:gd name="T12" fmla="*/ 3 w 8"/>
                  <a:gd name="T13" fmla="*/ 3 h 6"/>
                  <a:gd name="T14" fmla="*/ 5 w 8"/>
                  <a:gd name="T15" fmla="*/ 1 h 6"/>
                  <a:gd name="T16" fmla="*/ 6 w 8"/>
                  <a:gd name="T17" fmla="*/ 1 h 6"/>
                  <a:gd name="T18" fmla="*/ 8 w 8"/>
                  <a:gd name="T19" fmla="*/ 2 h 6"/>
                  <a:gd name="T20" fmla="*/ 8 w 8"/>
                  <a:gd name="T21" fmla="*/ 4 h 6"/>
                  <a:gd name="T22" fmla="*/ 7 w 8"/>
                  <a:gd name="T23" fmla="*/ 5 h 6"/>
                  <a:gd name="T24" fmla="*/ 6 w 8"/>
                  <a:gd name="T25" fmla="*/ 6 h 6"/>
                  <a:gd name="T26" fmla="*/ 6 w 8"/>
                  <a:gd name="T27" fmla="*/ 5 h 6"/>
                  <a:gd name="T28" fmla="*/ 7 w 8"/>
                  <a:gd name="T29" fmla="*/ 4 h 6"/>
                  <a:gd name="T30" fmla="*/ 7 w 8"/>
                  <a:gd name="T31" fmla="*/ 3 h 6"/>
                  <a:gd name="T32" fmla="*/ 6 w 8"/>
                  <a:gd name="T33" fmla="*/ 2 h 6"/>
                  <a:gd name="T34" fmla="*/ 5 w 8"/>
                  <a:gd name="T35" fmla="*/ 2 h 6"/>
                  <a:gd name="T36" fmla="*/ 4 w 8"/>
                  <a:gd name="T37" fmla="*/ 3 h 6"/>
                  <a:gd name="T38" fmla="*/ 3 w 8"/>
                  <a:gd name="T39" fmla="*/ 4 h 6"/>
                  <a:gd name="T40" fmla="*/ 1 w 8"/>
                  <a:gd name="T41" fmla="*/ 4 h 6"/>
                  <a:gd name="T42" fmla="*/ 0 w 8"/>
                  <a:gd name="T43" fmla="*/ 3 h 6"/>
                  <a:gd name="T44" fmla="*/ 0 w 8"/>
                  <a:gd name="T45" fmla="*/ 2 h 6"/>
                  <a:gd name="T46" fmla="*/ 2 w 8"/>
                  <a:gd name="T4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3" name="Freeform 1819">
                <a:extLst>
                  <a:ext uri="{FF2B5EF4-FFF2-40B4-BE49-F238E27FC236}">
                    <a16:creationId xmlns:a16="http://schemas.microsoft.com/office/drawing/2014/main" id="{0B568D86-BBE6-DE93-94C9-5A3D9F4D7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1937"/>
                <a:ext cx="22" cy="19"/>
              </a:xfrm>
              <a:custGeom>
                <a:avLst/>
                <a:gdLst>
                  <a:gd name="T0" fmla="*/ 0 w 9"/>
                  <a:gd name="T1" fmla="*/ 6 h 8"/>
                  <a:gd name="T2" fmla="*/ 0 w 9"/>
                  <a:gd name="T3" fmla="*/ 5 h 8"/>
                  <a:gd name="T4" fmla="*/ 4 w 9"/>
                  <a:gd name="T5" fmla="*/ 6 h 8"/>
                  <a:gd name="T6" fmla="*/ 6 w 9"/>
                  <a:gd name="T7" fmla="*/ 7 h 8"/>
                  <a:gd name="T8" fmla="*/ 7 w 9"/>
                  <a:gd name="T9" fmla="*/ 6 h 8"/>
                  <a:gd name="T10" fmla="*/ 8 w 9"/>
                  <a:gd name="T11" fmla="*/ 5 h 8"/>
                  <a:gd name="T12" fmla="*/ 8 w 9"/>
                  <a:gd name="T13" fmla="*/ 4 h 8"/>
                  <a:gd name="T14" fmla="*/ 7 w 9"/>
                  <a:gd name="T15" fmla="*/ 3 h 8"/>
                  <a:gd name="T16" fmla="*/ 5 w 9"/>
                  <a:gd name="T17" fmla="*/ 2 h 8"/>
                  <a:gd name="T18" fmla="*/ 2 w 9"/>
                  <a:gd name="T19" fmla="*/ 1 h 8"/>
                  <a:gd name="T20" fmla="*/ 2 w 9"/>
                  <a:gd name="T21" fmla="*/ 0 h 8"/>
                  <a:gd name="T22" fmla="*/ 6 w 9"/>
                  <a:gd name="T23" fmla="*/ 1 h 8"/>
                  <a:gd name="T24" fmla="*/ 8 w 9"/>
                  <a:gd name="T25" fmla="*/ 2 h 8"/>
                  <a:gd name="T26" fmla="*/ 9 w 9"/>
                  <a:gd name="T27" fmla="*/ 3 h 8"/>
                  <a:gd name="T28" fmla="*/ 9 w 9"/>
                  <a:gd name="T29" fmla="*/ 5 h 8"/>
                  <a:gd name="T30" fmla="*/ 8 w 9"/>
                  <a:gd name="T31" fmla="*/ 7 h 8"/>
                  <a:gd name="T32" fmla="*/ 6 w 9"/>
                  <a:gd name="T33" fmla="*/ 8 h 8"/>
                  <a:gd name="T34" fmla="*/ 4 w 9"/>
                  <a:gd name="T35" fmla="*/ 7 h 8"/>
                  <a:gd name="T36" fmla="*/ 0 w 9"/>
                  <a:gd name="T3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8">
                    <a:moveTo>
                      <a:pt x="0" y="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2"/>
                      <a:pt x="8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6" y="8"/>
                      <a:pt x="5" y="8"/>
                      <a:pt x="4" y="7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4" name="Freeform 1820">
                <a:extLst>
                  <a:ext uri="{FF2B5EF4-FFF2-40B4-BE49-F238E27FC236}">
                    <a16:creationId xmlns:a16="http://schemas.microsoft.com/office/drawing/2014/main" id="{CD005C2F-EB7B-0CF0-B469-5DEB82366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2" y="1906"/>
                <a:ext cx="27" cy="31"/>
              </a:xfrm>
              <a:custGeom>
                <a:avLst/>
                <a:gdLst>
                  <a:gd name="T0" fmla="*/ 0 w 11"/>
                  <a:gd name="T1" fmla="*/ 11 h 13"/>
                  <a:gd name="T2" fmla="*/ 0 w 11"/>
                  <a:gd name="T3" fmla="*/ 10 h 13"/>
                  <a:gd name="T4" fmla="*/ 1 w 11"/>
                  <a:gd name="T5" fmla="*/ 10 h 13"/>
                  <a:gd name="T6" fmla="*/ 1 w 11"/>
                  <a:gd name="T7" fmla="*/ 9 h 13"/>
                  <a:gd name="T8" fmla="*/ 1 w 11"/>
                  <a:gd name="T9" fmla="*/ 7 h 13"/>
                  <a:gd name="T10" fmla="*/ 1 w 11"/>
                  <a:gd name="T11" fmla="*/ 6 h 13"/>
                  <a:gd name="T12" fmla="*/ 2 w 11"/>
                  <a:gd name="T13" fmla="*/ 6 h 13"/>
                  <a:gd name="T14" fmla="*/ 3 w 11"/>
                  <a:gd name="T15" fmla="*/ 5 h 13"/>
                  <a:gd name="T16" fmla="*/ 2 w 11"/>
                  <a:gd name="T17" fmla="*/ 4 h 13"/>
                  <a:gd name="T18" fmla="*/ 2 w 11"/>
                  <a:gd name="T19" fmla="*/ 2 h 13"/>
                  <a:gd name="T20" fmla="*/ 3 w 11"/>
                  <a:gd name="T21" fmla="*/ 1 h 13"/>
                  <a:gd name="T22" fmla="*/ 5 w 11"/>
                  <a:gd name="T23" fmla="*/ 0 h 13"/>
                  <a:gd name="T24" fmla="*/ 7 w 11"/>
                  <a:gd name="T25" fmla="*/ 1 h 13"/>
                  <a:gd name="T26" fmla="*/ 11 w 11"/>
                  <a:gd name="T27" fmla="*/ 2 h 13"/>
                  <a:gd name="T28" fmla="*/ 10 w 11"/>
                  <a:gd name="T29" fmla="*/ 3 h 13"/>
                  <a:gd name="T30" fmla="*/ 6 w 11"/>
                  <a:gd name="T31" fmla="*/ 2 h 13"/>
                  <a:gd name="T32" fmla="*/ 5 w 11"/>
                  <a:gd name="T33" fmla="*/ 1 h 13"/>
                  <a:gd name="T34" fmla="*/ 4 w 11"/>
                  <a:gd name="T35" fmla="*/ 2 h 13"/>
                  <a:gd name="T36" fmla="*/ 3 w 11"/>
                  <a:gd name="T37" fmla="*/ 3 h 13"/>
                  <a:gd name="T38" fmla="*/ 3 w 11"/>
                  <a:gd name="T39" fmla="*/ 4 h 13"/>
                  <a:gd name="T40" fmla="*/ 4 w 11"/>
                  <a:gd name="T41" fmla="*/ 5 h 13"/>
                  <a:gd name="T42" fmla="*/ 6 w 11"/>
                  <a:gd name="T43" fmla="*/ 6 h 13"/>
                  <a:gd name="T44" fmla="*/ 9 w 11"/>
                  <a:gd name="T45" fmla="*/ 7 h 13"/>
                  <a:gd name="T46" fmla="*/ 9 w 11"/>
                  <a:gd name="T47" fmla="*/ 8 h 13"/>
                  <a:gd name="T48" fmla="*/ 5 w 11"/>
                  <a:gd name="T49" fmla="*/ 7 h 13"/>
                  <a:gd name="T50" fmla="*/ 3 w 11"/>
                  <a:gd name="T51" fmla="*/ 6 h 13"/>
                  <a:gd name="T52" fmla="*/ 2 w 11"/>
                  <a:gd name="T53" fmla="*/ 7 h 13"/>
                  <a:gd name="T54" fmla="*/ 2 w 11"/>
                  <a:gd name="T55" fmla="*/ 8 h 13"/>
                  <a:gd name="T56" fmla="*/ 2 w 11"/>
                  <a:gd name="T57" fmla="*/ 9 h 13"/>
                  <a:gd name="T58" fmla="*/ 2 w 11"/>
                  <a:gd name="T59" fmla="*/ 10 h 13"/>
                  <a:gd name="T60" fmla="*/ 4 w 11"/>
                  <a:gd name="T61" fmla="*/ 11 h 13"/>
                  <a:gd name="T62" fmla="*/ 7 w 11"/>
                  <a:gd name="T63" fmla="*/ 12 h 13"/>
                  <a:gd name="T64" fmla="*/ 7 w 11"/>
                  <a:gd name="T65" fmla="*/ 13 h 13"/>
                  <a:gd name="T66" fmla="*/ 0 w 11"/>
                  <a:gd name="T6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" h="13"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4" y="0"/>
                      <a:pt x="5" y="0"/>
                    </a:cubicBezTo>
                    <a:cubicBezTo>
                      <a:pt x="5" y="0"/>
                      <a:pt x="6" y="1"/>
                      <a:pt x="7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1" y="8"/>
                      <a:pt x="1" y="8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3" y="10"/>
                      <a:pt x="3" y="11"/>
                      <a:pt x="4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5" name="Freeform 1821">
                <a:extLst>
                  <a:ext uri="{FF2B5EF4-FFF2-40B4-BE49-F238E27FC236}">
                    <a16:creationId xmlns:a16="http://schemas.microsoft.com/office/drawing/2014/main" id="{F28816D8-148B-45E7-F91F-C8AF9CAA5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7" y="1873"/>
                <a:ext cx="23" cy="24"/>
              </a:xfrm>
              <a:custGeom>
                <a:avLst/>
                <a:gdLst>
                  <a:gd name="T0" fmla="*/ 0 w 10"/>
                  <a:gd name="T1" fmla="*/ 0 h 10"/>
                  <a:gd name="T2" fmla="*/ 10 w 10"/>
                  <a:gd name="T3" fmla="*/ 4 h 10"/>
                  <a:gd name="T4" fmla="*/ 9 w 10"/>
                  <a:gd name="T5" fmla="*/ 4 h 10"/>
                  <a:gd name="T6" fmla="*/ 8 w 10"/>
                  <a:gd name="T7" fmla="*/ 4 h 10"/>
                  <a:gd name="T8" fmla="*/ 9 w 10"/>
                  <a:gd name="T9" fmla="*/ 6 h 10"/>
                  <a:gd name="T10" fmla="*/ 8 w 10"/>
                  <a:gd name="T11" fmla="*/ 7 h 10"/>
                  <a:gd name="T12" fmla="*/ 6 w 10"/>
                  <a:gd name="T13" fmla="*/ 10 h 10"/>
                  <a:gd name="T14" fmla="*/ 3 w 10"/>
                  <a:gd name="T15" fmla="*/ 10 h 10"/>
                  <a:gd name="T16" fmla="*/ 1 w 10"/>
                  <a:gd name="T17" fmla="*/ 7 h 10"/>
                  <a:gd name="T18" fmla="*/ 1 w 10"/>
                  <a:gd name="T19" fmla="*/ 4 h 10"/>
                  <a:gd name="T20" fmla="*/ 2 w 10"/>
                  <a:gd name="T21" fmla="*/ 3 h 10"/>
                  <a:gd name="T22" fmla="*/ 4 w 10"/>
                  <a:gd name="T23" fmla="*/ 2 h 10"/>
                  <a:gd name="T24" fmla="*/ 0 w 10"/>
                  <a:gd name="T25" fmla="*/ 0 h 10"/>
                  <a:gd name="T26" fmla="*/ 2 w 10"/>
                  <a:gd name="T27" fmla="*/ 5 h 10"/>
                  <a:gd name="T28" fmla="*/ 2 w 10"/>
                  <a:gd name="T29" fmla="*/ 6 h 10"/>
                  <a:gd name="T30" fmla="*/ 2 w 10"/>
                  <a:gd name="T31" fmla="*/ 8 h 10"/>
                  <a:gd name="T32" fmla="*/ 4 w 10"/>
                  <a:gd name="T33" fmla="*/ 9 h 10"/>
                  <a:gd name="T34" fmla="*/ 5 w 10"/>
                  <a:gd name="T35" fmla="*/ 9 h 10"/>
                  <a:gd name="T36" fmla="*/ 7 w 10"/>
                  <a:gd name="T37" fmla="*/ 8 h 10"/>
                  <a:gd name="T38" fmla="*/ 8 w 10"/>
                  <a:gd name="T39" fmla="*/ 7 h 10"/>
                  <a:gd name="T40" fmla="*/ 8 w 10"/>
                  <a:gd name="T41" fmla="*/ 5 h 10"/>
                  <a:gd name="T42" fmla="*/ 7 w 10"/>
                  <a:gd name="T43" fmla="*/ 4 h 10"/>
                  <a:gd name="T44" fmla="*/ 6 w 10"/>
                  <a:gd name="T45" fmla="*/ 3 h 10"/>
                  <a:gd name="T46" fmla="*/ 4 w 10"/>
                  <a:gd name="T47" fmla="*/ 3 h 10"/>
                  <a:gd name="T48" fmla="*/ 2 w 10"/>
                  <a:gd name="T4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8" y="7"/>
                    </a:cubicBezTo>
                    <a:cubicBezTo>
                      <a:pt x="8" y="8"/>
                      <a:pt x="7" y="9"/>
                      <a:pt x="6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1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" y="5"/>
                    </a:moveTo>
                    <a:cubicBezTo>
                      <a:pt x="2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3" y="8"/>
                      <a:pt x="4" y="9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4"/>
                      <a:pt x="7" y="4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Freeform 1822">
                <a:extLst>
                  <a:ext uri="{FF2B5EF4-FFF2-40B4-BE49-F238E27FC236}">
                    <a16:creationId xmlns:a16="http://schemas.microsoft.com/office/drawing/2014/main" id="{EB90FA07-C1BC-1A03-7FA1-E002EA366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6" y="1856"/>
                <a:ext cx="22" cy="19"/>
              </a:xfrm>
              <a:custGeom>
                <a:avLst/>
                <a:gdLst>
                  <a:gd name="T0" fmla="*/ 1 w 9"/>
                  <a:gd name="T1" fmla="*/ 2 h 8"/>
                  <a:gd name="T2" fmla="*/ 3 w 9"/>
                  <a:gd name="T3" fmla="*/ 0 h 8"/>
                  <a:gd name="T4" fmla="*/ 6 w 9"/>
                  <a:gd name="T5" fmla="*/ 0 h 8"/>
                  <a:gd name="T6" fmla="*/ 8 w 9"/>
                  <a:gd name="T7" fmla="*/ 2 h 8"/>
                  <a:gd name="T8" fmla="*/ 8 w 9"/>
                  <a:gd name="T9" fmla="*/ 5 h 8"/>
                  <a:gd name="T10" fmla="*/ 6 w 9"/>
                  <a:gd name="T11" fmla="*/ 7 h 8"/>
                  <a:gd name="T12" fmla="*/ 3 w 9"/>
                  <a:gd name="T13" fmla="*/ 7 h 8"/>
                  <a:gd name="T14" fmla="*/ 1 w 9"/>
                  <a:gd name="T15" fmla="*/ 5 h 8"/>
                  <a:gd name="T16" fmla="*/ 1 w 9"/>
                  <a:gd name="T17" fmla="*/ 2 h 8"/>
                  <a:gd name="T18" fmla="*/ 2 w 9"/>
                  <a:gd name="T19" fmla="*/ 2 h 8"/>
                  <a:gd name="T20" fmla="*/ 2 w 9"/>
                  <a:gd name="T21" fmla="*/ 5 h 8"/>
                  <a:gd name="T22" fmla="*/ 3 w 9"/>
                  <a:gd name="T23" fmla="*/ 6 h 8"/>
                  <a:gd name="T24" fmla="*/ 5 w 9"/>
                  <a:gd name="T25" fmla="*/ 7 h 8"/>
                  <a:gd name="T26" fmla="*/ 7 w 9"/>
                  <a:gd name="T27" fmla="*/ 6 h 8"/>
                  <a:gd name="T28" fmla="*/ 7 w 9"/>
                  <a:gd name="T29" fmla="*/ 5 h 8"/>
                  <a:gd name="T30" fmla="*/ 8 w 9"/>
                  <a:gd name="T31" fmla="*/ 3 h 8"/>
                  <a:gd name="T32" fmla="*/ 7 w 9"/>
                  <a:gd name="T33" fmla="*/ 2 h 8"/>
                  <a:gd name="T34" fmla="*/ 6 w 9"/>
                  <a:gd name="T35" fmla="*/ 1 h 8"/>
                  <a:gd name="T36" fmla="*/ 4 w 9"/>
                  <a:gd name="T37" fmla="*/ 1 h 8"/>
                  <a:gd name="T38" fmla="*/ 2 w 9"/>
                  <a:gd name="T3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8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9" y="3"/>
                      <a:pt x="9" y="4"/>
                      <a:pt x="8" y="5"/>
                    </a:cubicBezTo>
                    <a:cubicBezTo>
                      <a:pt x="8" y="6"/>
                      <a:pt x="7" y="7"/>
                      <a:pt x="6" y="7"/>
                    </a:cubicBezTo>
                    <a:cubicBezTo>
                      <a:pt x="5" y="8"/>
                      <a:pt x="4" y="8"/>
                      <a:pt x="3" y="7"/>
                    </a:cubicBezTo>
                    <a:cubicBezTo>
                      <a:pt x="2" y="7"/>
                      <a:pt x="1" y="6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lose/>
                    <a:moveTo>
                      <a:pt x="2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6" y="7"/>
                      <a:pt x="6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7" name="Freeform 1823">
                <a:extLst>
                  <a:ext uri="{FF2B5EF4-FFF2-40B4-BE49-F238E27FC236}">
                    <a16:creationId xmlns:a16="http://schemas.microsoft.com/office/drawing/2014/main" id="{7FDEEE02-09EC-8A74-2776-00C972AED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" y="1844"/>
                <a:ext cx="23" cy="12"/>
              </a:xfrm>
              <a:custGeom>
                <a:avLst/>
                <a:gdLst>
                  <a:gd name="T0" fmla="*/ 0 w 23"/>
                  <a:gd name="T1" fmla="*/ 3 h 12"/>
                  <a:gd name="T2" fmla="*/ 0 w 23"/>
                  <a:gd name="T3" fmla="*/ 0 h 12"/>
                  <a:gd name="T4" fmla="*/ 23 w 23"/>
                  <a:gd name="T5" fmla="*/ 10 h 12"/>
                  <a:gd name="T6" fmla="*/ 21 w 23"/>
                  <a:gd name="T7" fmla="*/ 12 h 12"/>
                  <a:gd name="T8" fmla="*/ 0 w 23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2">
                    <a:moveTo>
                      <a:pt x="0" y="3"/>
                    </a:moveTo>
                    <a:lnTo>
                      <a:pt x="0" y="0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8" name="Freeform 1824">
                <a:extLst>
                  <a:ext uri="{FF2B5EF4-FFF2-40B4-BE49-F238E27FC236}">
                    <a16:creationId xmlns:a16="http://schemas.microsoft.com/office/drawing/2014/main" id="{3D533BF2-5414-5F59-B7D8-98125CCC5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0" y="1828"/>
                <a:ext cx="19" cy="21"/>
              </a:xfrm>
              <a:custGeom>
                <a:avLst/>
                <a:gdLst>
                  <a:gd name="T0" fmla="*/ 0 w 8"/>
                  <a:gd name="T1" fmla="*/ 3 h 9"/>
                  <a:gd name="T2" fmla="*/ 3 w 8"/>
                  <a:gd name="T3" fmla="*/ 1 h 9"/>
                  <a:gd name="T4" fmla="*/ 6 w 8"/>
                  <a:gd name="T5" fmla="*/ 1 h 9"/>
                  <a:gd name="T6" fmla="*/ 8 w 8"/>
                  <a:gd name="T7" fmla="*/ 3 h 9"/>
                  <a:gd name="T8" fmla="*/ 8 w 8"/>
                  <a:gd name="T9" fmla="*/ 6 h 9"/>
                  <a:gd name="T10" fmla="*/ 5 w 8"/>
                  <a:gd name="T11" fmla="*/ 8 h 9"/>
                  <a:gd name="T12" fmla="*/ 2 w 8"/>
                  <a:gd name="T13" fmla="*/ 8 h 9"/>
                  <a:gd name="T14" fmla="*/ 0 w 8"/>
                  <a:gd name="T15" fmla="*/ 6 h 9"/>
                  <a:gd name="T16" fmla="*/ 0 w 8"/>
                  <a:gd name="T17" fmla="*/ 3 h 9"/>
                  <a:gd name="T18" fmla="*/ 1 w 8"/>
                  <a:gd name="T19" fmla="*/ 3 h 9"/>
                  <a:gd name="T20" fmla="*/ 1 w 8"/>
                  <a:gd name="T21" fmla="*/ 5 h 9"/>
                  <a:gd name="T22" fmla="*/ 3 w 8"/>
                  <a:gd name="T23" fmla="*/ 7 h 9"/>
                  <a:gd name="T24" fmla="*/ 4 w 8"/>
                  <a:gd name="T25" fmla="*/ 8 h 9"/>
                  <a:gd name="T26" fmla="*/ 6 w 8"/>
                  <a:gd name="T27" fmla="*/ 7 h 9"/>
                  <a:gd name="T28" fmla="*/ 7 w 8"/>
                  <a:gd name="T29" fmla="*/ 6 h 9"/>
                  <a:gd name="T30" fmla="*/ 7 w 8"/>
                  <a:gd name="T31" fmla="*/ 4 h 9"/>
                  <a:gd name="T32" fmla="*/ 6 w 8"/>
                  <a:gd name="T33" fmla="*/ 3 h 9"/>
                  <a:gd name="T34" fmla="*/ 5 w 8"/>
                  <a:gd name="T35" fmla="*/ 2 h 9"/>
                  <a:gd name="T36" fmla="*/ 3 w 8"/>
                  <a:gd name="T37" fmla="*/ 2 h 9"/>
                  <a:gd name="T38" fmla="*/ 1 w 8"/>
                  <a:gd name="T3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9">
                    <a:moveTo>
                      <a:pt x="0" y="3"/>
                    </a:move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7" y="1"/>
                      <a:pt x="7" y="2"/>
                      <a:pt x="8" y="3"/>
                    </a:cubicBezTo>
                    <a:cubicBezTo>
                      <a:pt x="8" y="4"/>
                      <a:pt x="8" y="5"/>
                      <a:pt x="8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4" y="9"/>
                      <a:pt x="3" y="9"/>
                      <a:pt x="2" y="8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lose/>
                    <a:moveTo>
                      <a:pt x="1" y="3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1" y="6"/>
                      <a:pt x="2" y="7"/>
                      <a:pt x="3" y="7"/>
                    </a:cubicBezTo>
                    <a:cubicBezTo>
                      <a:pt x="3" y="7"/>
                      <a:pt x="4" y="8"/>
                      <a:pt x="4" y="8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7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1"/>
                      <a:pt x="3" y="2"/>
                    </a:cubicBezTo>
                    <a:cubicBezTo>
                      <a:pt x="2" y="2"/>
                      <a:pt x="2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9" name="Freeform 1825">
                <a:extLst>
                  <a:ext uri="{FF2B5EF4-FFF2-40B4-BE49-F238E27FC236}">
                    <a16:creationId xmlns:a16="http://schemas.microsoft.com/office/drawing/2014/main" id="{C8A4B1ED-88E6-1F67-914E-6E295A78B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" y="1813"/>
                <a:ext cx="16" cy="17"/>
              </a:xfrm>
              <a:custGeom>
                <a:avLst/>
                <a:gdLst>
                  <a:gd name="T0" fmla="*/ 0 w 7"/>
                  <a:gd name="T1" fmla="*/ 4 h 7"/>
                  <a:gd name="T2" fmla="*/ 0 w 7"/>
                  <a:gd name="T3" fmla="*/ 3 h 7"/>
                  <a:gd name="T4" fmla="*/ 1 w 7"/>
                  <a:gd name="T5" fmla="*/ 3 h 7"/>
                  <a:gd name="T6" fmla="*/ 1 w 7"/>
                  <a:gd name="T7" fmla="*/ 2 h 7"/>
                  <a:gd name="T8" fmla="*/ 1 w 7"/>
                  <a:gd name="T9" fmla="*/ 1 h 7"/>
                  <a:gd name="T10" fmla="*/ 2 w 7"/>
                  <a:gd name="T11" fmla="*/ 0 h 7"/>
                  <a:gd name="T12" fmla="*/ 2 w 7"/>
                  <a:gd name="T13" fmla="*/ 1 h 7"/>
                  <a:gd name="T14" fmla="*/ 2 w 7"/>
                  <a:gd name="T15" fmla="*/ 2 h 7"/>
                  <a:gd name="T16" fmla="*/ 2 w 7"/>
                  <a:gd name="T17" fmla="*/ 3 h 7"/>
                  <a:gd name="T18" fmla="*/ 3 w 7"/>
                  <a:gd name="T19" fmla="*/ 4 h 7"/>
                  <a:gd name="T20" fmla="*/ 5 w 7"/>
                  <a:gd name="T21" fmla="*/ 5 h 7"/>
                  <a:gd name="T22" fmla="*/ 7 w 7"/>
                  <a:gd name="T23" fmla="*/ 7 h 7"/>
                  <a:gd name="T24" fmla="*/ 7 w 7"/>
                  <a:gd name="T25" fmla="*/ 7 h 7"/>
                  <a:gd name="T26" fmla="*/ 0 w 7"/>
                  <a:gd name="T2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7">
                    <a:moveTo>
                      <a:pt x="0" y="4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3" y="4"/>
                      <a:pt x="4" y="5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0" name="Freeform 1826">
                <a:extLst>
                  <a:ext uri="{FF2B5EF4-FFF2-40B4-BE49-F238E27FC236}">
                    <a16:creationId xmlns:a16="http://schemas.microsoft.com/office/drawing/2014/main" id="{237E7EC5-C828-3475-2F0A-F07ECCA7D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" y="1797"/>
                <a:ext cx="17" cy="16"/>
              </a:xfrm>
              <a:custGeom>
                <a:avLst/>
                <a:gdLst>
                  <a:gd name="T0" fmla="*/ 2 w 7"/>
                  <a:gd name="T1" fmla="*/ 0 h 7"/>
                  <a:gd name="T2" fmla="*/ 2 w 7"/>
                  <a:gd name="T3" fmla="*/ 1 h 7"/>
                  <a:gd name="T4" fmla="*/ 1 w 7"/>
                  <a:gd name="T5" fmla="*/ 2 h 7"/>
                  <a:gd name="T6" fmla="*/ 1 w 7"/>
                  <a:gd name="T7" fmla="*/ 3 h 7"/>
                  <a:gd name="T8" fmla="*/ 1 w 7"/>
                  <a:gd name="T9" fmla="*/ 3 h 7"/>
                  <a:gd name="T10" fmla="*/ 2 w 7"/>
                  <a:gd name="T11" fmla="*/ 4 h 7"/>
                  <a:gd name="T12" fmla="*/ 3 w 7"/>
                  <a:gd name="T13" fmla="*/ 3 h 7"/>
                  <a:gd name="T14" fmla="*/ 5 w 7"/>
                  <a:gd name="T15" fmla="*/ 2 h 7"/>
                  <a:gd name="T16" fmla="*/ 6 w 7"/>
                  <a:gd name="T17" fmla="*/ 2 h 7"/>
                  <a:gd name="T18" fmla="*/ 7 w 7"/>
                  <a:gd name="T19" fmla="*/ 4 h 7"/>
                  <a:gd name="T20" fmla="*/ 7 w 7"/>
                  <a:gd name="T21" fmla="*/ 6 h 7"/>
                  <a:gd name="T22" fmla="*/ 6 w 7"/>
                  <a:gd name="T23" fmla="*/ 7 h 7"/>
                  <a:gd name="T24" fmla="*/ 5 w 7"/>
                  <a:gd name="T25" fmla="*/ 7 h 7"/>
                  <a:gd name="T26" fmla="*/ 4 w 7"/>
                  <a:gd name="T27" fmla="*/ 6 h 7"/>
                  <a:gd name="T28" fmla="*/ 6 w 7"/>
                  <a:gd name="T29" fmla="*/ 5 h 7"/>
                  <a:gd name="T30" fmla="*/ 6 w 7"/>
                  <a:gd name="T31" fmla="*/ 4 h 7"/>
                  <a:gd name="T32" fmla="*/ 6 w 7"/>
                  <a:gd name="T33" fmla="*/ 3 h 7"/>
                  <a:gd name="T34" fmla="*/ 5 w 7"/>
                  <a:gd name="T35" fmla="*/ 3 h 7"/>
                  <a:gd name="T36" fmla="*/ 3 w 7"/>
                  <a:gd name="T37" fmla="*/ 4 h 7"/>
                  <a:gd name="T38" fmla="*/ 2 w 7"/>
                  <a:gd name="T39" fmla="*/ 5 h 7"/>
                  <a:gd name="T40" fmla="*/ 1 w 7"/>
                  <a:gd name="T41" fmla="*/ 4 h 7"/>
                  <a:gd name="T42" fmla="*/ 0 w 7"/>
                  <a:gd name="T43" fmla="*/ 3 h 7"/>
                  <a:gd name="T44" fmla="*/ 0 w 7"/>
                  <a:gd name="T45" fmla="*/ 1 h 7"/>
                  <a:gd name="T46" fmla="*/ 2 w 7"/>
                  <a:gd name="T4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1" name="Freeform 1827">
                <a:extLst>
                  <a:ext uri="{FF2B5EF4-FFF2-40B4-BE49-F238E27FC236}">
                    <a16:creationId xmlns:a16="http://schemas.microsoft.com/office/drawing/2014/main" id="{962BEA65-EA7E-A932-49E2-2423F0F75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7" y="1787"/>
                <a:ext cx="24" cy="15"/>
              </a:xfrm>
              <a:custGeom>
                <a:avLst/>
                <a:gdLst>
                  <a:gd name="T0" fmla="*/ 2 w 24"/>
                  <a:gd name="T1" fmla="*/ 0 h 15"/>
                  <a:gd name="T2" fmla="*/ 2 w 24"/>
                  <a:gd name="T3" fmla="*/ 0 h 15"/>
                  <a:gd name="T4" fmla="*/ 5 w 24"/>
                  <a:gd name="T5" fmla="*/ 0 h 15"/>
                  <a:gd name="T6" fmla="*/ 5 w 24"/>
                  <a:gd name="T7" fmla="*/ 0 h 15"/>
                  <a:gd name="T8" fmla="*/ 5 w 24"/>
                  <a:gd name="T9" fmla="*/ 3 h 15"/>
                  <a:gd name="T10" fmla="*/ 2 w 24"/>
                  <a:gd name="T11" fmla="*/ 3 h 15"/>
                  <a:gd name="T12" fmla="*/ 2 w 24"/>
                  <a:gd name="T13" fmla="*/ 3 h 15"/>
                  <a:gd name="T14" fmla="*/ 0 w 24"/>
                  <a:gd name="T15" fmla="*/ 3 h 15"/>
                  <a:gd name="T16" fmla="*/ 2 w 24"/>
                  <a:gd name="T17" fmla="*/ 0 h 15"/>
                  <a:gd name="T18" fmla="*/ 7 w 24"/>
                  <a:gd name="T19" fmla="*/ 5 h 15"/>
                  <a:gd name="T20" fmla="*/ 9 w 24"/>
                  <a:gd name="T21" fmla="*/ 3 h 15"/>
                  <a:gd name="T22" fmla="*/ 24 w 24"/>
                  <a:gd name="T23" fmla="*/ 12 h 15"/>
                  <a:gd name="T24" fmla="*/ 24 w 24"/>
                  <a:gd name="T25" fmla="*/ 15 h 15"/>
                  <a:gd name="T26" fmla="*/ 7 w 24"/>
                  <a:gd name="T2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5">
                    <a:moveTo>
                      <a:pt x="2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  <a:moveTo>
                      <a:pt x="7" y="5"/>
                    </a:moveTo>
                    <a:lnTo>
                      <a:pt x="9" y="3"/>
                    </a:lnTo>
                    <a:lnTo>
                      <a:pt x="24" y="12"/>
                    </a:lnTo>
                    <a:lnTo>
                      <a:pt x="24" y="1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2" name="Freeform 1828">
                <a:extLst>
                  <a:ext uri="{FF2B5EF4-FFF2-40B4-BE49-F238E27FC236}">
                    <a16:creationId xmlns:a16="http://schemas.microsoft.com/office/drawing/2014/main" id="{05B613C7-FB23-1A8A-B529-790389BC2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" y="1780"/>
                <a:ext cx="21" cy="14"/>
              </a:xfrm>
              <a:custGeom>
                <a:avLst/>
                <a:gdLst>
                  <a:gd name="T0" fmla="*/ 0 w 21"/>
                  <a:gd name="T1" fmla="*/ 0 h 14"/>
                  <a:gd name="T2" fmla="*/ 0 w 21"/>
                  <a:gd name="T3" fmla="*/ 0 h 14"/>
                  <a:gd name="T4" fmla="*/ 7 w 21"/>
                  <a:gd name="T5" fmla="*/ 3 h 14"/>
                  <a:gd name="T6" fmla="*/ 7 w 21"/>
                  <a:gd name="T7" fmla="*/ 0 h 14"/>
                  <a:gd name="T8" fmla="*/ 10 w 21"/>
                  <a:gd name="T9" fmla="*/ 0 h 14"/>
                  <a:gd name="T10" fmla="*/ 7 w 21"/>
                  <a:gd name="T11" fmla="*/ 3 h 14"/>
                  <a:gd name="T12" fmla="*/ 21 w 21"/>
                  <a:gd name="T13" fmla="*/ 12 h 14"/>
                  <a:gd name="T14" fmla="*/ 21 w 21"/>
                  <a:gd name="T15" fmla="*/ 14 h 14"/>
                  <a:gd name="T16" fmla="*/ 7 w 21"/>
                  <a:gd name="T17" fmla="*/ 5 h 14"/>
                  <a:gd name="T18" fmla="*/ 5 w 21"/>
                  <a:gd name="T19" fmla="*/ 7 h 14"/>
                  <a:gd name="T20" fmla="*/ 2 w 21"/>
                  <a:gd name="T21" fmla="*/ 7 h 14"/>
                  <a:gd name="T22" fmla="*/ 5 w 21"/>
                  <a:gd name="T23" fmla="*/ 5 h 14"/>
                  <a:gd name="T24" fmla="*/ 0 w 21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4">
                    <a:moveTo>
                      <a:pt x="0" y="0"/>
                    </a:moveTo>
                    <a:lnTo>
                      <a:pt x="0" y="0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3" name="Freeform 1829">
                <a:extLst>
                  <a:ext uri="{FF2B5EF4-FFF2-40B4-BE49-F238E27FC236}">
                    <a16:creationId xmlns:a16="http://schemas.microsoft.com/office/drawing/2014/main" id="{D42AAFF5-3C42-C8E6-EA4A-F6BD202A4B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1" y="1752"/>
                <a:ext cx="23" cy="23"/>
              </a:xfrm>
              <a:custGeom>
                <a:avLst/>
                <a:gdLst>
                  <a:gd name="T0" fmla="*/ 4 w 10"/>
                  <a:gd name="T1" fmla="*/ 0 h 10"/>
                  <a:gd name="T2" fmla="*/ 10 w 10"/>
                  <a:gd name="T3" fmla="*/ 5 h 10"/>
                  <a:gd name="T4" fmla="*/ 9 w 10"/>
                  <a:gd name="T5" fmla="*/ 6 h 10"/>
                  <a:gd name="T6" fmla="*/ 8 w 10"/>
                  <a:gd name="T7" fmla="*/ 5 h 10"/>
                  <a:gd name="T8" fmla="*/ 9 w 10"/>
                  <a:gd name="T9" fmla="*/ 7 h 10"/>
                  <a:gd name="T10" fmla="*/ 8 w 10"/>
                  <a:gd name="T11" fmla="*/ 8 h 10"/>
                  <a:gd name="T12" fmla="*/ 5 w 10"/>
                  <a:gd name="T13" fmla="*/ 10 h 10"/>
                  <a:gd name="T14" fmla="*/ 2 w 10"/>
                  <a:gd name="T15" fmla="*/ 9 h 10"/>
                  <a:gd name="T16" fmla="*/ 1 w 10"/>
                  <a:gd name="T17" fmla="*/ 7 h 10"/>
                  <a:gd name="T18" fmla="*/ 1 w 10"/>
                  <a:gd name="T19" fmla="*/ 4 h 10"/>
                  <a:gd name="T20" fmla="*/ 2 w 10"/>
                  <a:gd name="T21" fmla="*/ 3 h 10"/>
                  <a:gd name="T22" fmla="*/ 4 w 10"/>
                  <a:gd name="T23" fmla="*/ 2 h 10"/>
                  <a:gd name="T24" fmla="*/ 3 w 10"/>
                  <a:gd name="T25" fmla="*/ 1 h 10"/>
                  <a:gd name="T26" fmla="*/ 4 w 10"/>
                  <a:gd name="T27" fmla="*/ 0 h 10"/>
                  <a:gd name="T28" fmla="*/ 2 w 10"/>
                  <a:gd name="T29" fmla="*/ 4 h 10"/>
                  <a:gd name="T30" fmla="*/ 2 w 10"/>
                  <a:gd name="T31" fmla="*/ 6 h 10"/>
                  <a:gd name="T32" fmla="*/ 2 w 10"/>
                  <a:gd name="T33" fmla="*/ 7 h 10"/>
                  <a:gd name="T34" fmla="*/ 3 w 10"/>
                  <a:gd name="T35" fmla="*/ 8 h 10"/>
                  <a:gd name="T36" fmla="*/ 4 w 10"/>
                  <a:gd name="T37" fmla="*/ 9 h 10"/>
                  <a:gd name="T38" fmla="*/ 6 w 10"/>
                  <a:gd name="T39" fmla="*/ 9 h 10"/>
                  <a:gd name="T40" fmla="*/ 7 w 10"/>
                  <a:gd name="T41" fmla="*/ 8 h 10"/>
                  <a:gd name="T42" fmla="*/ 8 w 10"/>
                  <a:gd name="T43" fmla="*/ 6 h 10"/>
                  <a:gd name="T44" fmla="*/ 7 w 10"/>
                  <a:gd name="T45" fmla="*/ 5 h 10"/>
                  <a:gd name="T46" fmla="*/ 6 w 10"/>
                  <a:gd name="T47" fmla="*/ 3 h 10"/>
                  <a:gd name="T48" fmla="*/ 4 w 10"/>
                  <a:gd name="T49" fmla="*/ 3 h 10"/>
                  <a:gd name="T50" fmla="*/ 2 w 10"/>
                  <a:gd name="T5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0" y="5"/>
                      <a:pt x="10" y="5"/>
                      <a:pt x="10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6"/>
                      <a:pt x="9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7" y="9"/>
                      <a:pt x="6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8"/>
                      <a:pt x="1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4" y="0"/>
                    </a:lnTo>
                    <a:close/>
                    <a:moveTo>
                      <a:pt x="2" y="4"/>
                    </a:move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6"/>
                      <a:pt x="8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5" y="3"/>
                      <a:pt x="4" y="3"/>
                    </a:cubicBezTo>
                    <a:cubicBezTo>
                      <a:pt x="3" y="3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4" name="Freeform 1830">
                <a:extLst>
                  <a:ext uri="{FF2B5EF4-FFF2-40B4-BE49-F238E27FC236}">
                    <a16:creationId xmlns:a16="http://schemas.microsoft.com/office/drawing/2014/main" id="{E2A3D347-077C-9EFC-187F-980D1B9F7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" y="1728"/>
                <a:ext cx="30" cy="31"/>
              </a:xfrm>
              <a:custGeom>
                <a:avLst/>
                <a:gdLst>
                  <a:gd name="T0" fmla="*/ 0 w 13"/>
                  <a:gd name="T1" fmla="*/ 8 h 13"/>
                  <a:gd name="T2" fmla="*/ 1 w 13"/>
                  <a:gd name="T3" fmla="*/ 8 h 13"/>
                  <a:gd name="T4" fmla="*/ 2 w 13"/>
                  <a:gd name="T5" fmla="*/ 8 h 13"/>
                  <a:gd name="T6" fmla="*/ 1 w 13"/>
                  <a:gd name="T7" fmla="*/ 7 h 13"/>
                  <a:gd name="T8" fmla="*/ 2 w 13"/>
                  <a:gd name="T9" fmla="*/ 5 h 13"/>
                  <a:gd name="T10" fmla="*/ 3 w 13"/>
                  <a:gd name="T11" fmla="*/ 5 h 13"/>
                  <a:gd name="T12" fmla="*/ 4 w 13"/>
                  <a:gd name="T13" fmla="*/ 4 h 13"/>
                  <a:gd name="T14" fmla="*/ 5 w 13"/>
                  <a:gd name="T15" fmla="*/ 5 h 13"/>
                  <a:gd name="T16" fmla="*/ 4 w 13"/>
                  <a:gd name="T17" fmla="*/ 3 h 13"/>
                  <a:gd name="T18" fmla="*/ 5 w 13"/>
                  <a:gd name="T19" fmla="*/ 1 h 13"/>
                  <a:gd name="T20" fmla="*/ 6 w 13"/>
                  <a:gd name="T21" fmla="*/ 0 h 13"/>
                  <a:gd name="T22" fmla="*/ 8 w 13"/>
                  <a:gd name="T23" fmla="*/ 0 h 13"/>
                  <a:gd name="T24" fmla="*/ 9 w 13"/>
                  <a:gd name="T25" fmla="*/ 1 h 13"/>
                  <a:gd name="T26" fmla="*/ 13 w 13"/>
                  <a:gd name="T27" fmla="*/ 4 h 13"/>
                  <a:gd name="T28" fmla="*/ 12 w 13"/>
                  <a:gd name="T29" fmla="*/ 4 h 13"/>
                  <a:gd name="T30" fmla="*/ 9 w 13"/>
                  <a:gd name="T31" fmla="*/ 2 h 13"/>
                  <a:gd name="T32" fmla="*/ 7 w 13"/>
                  <a:gd name="T33" fmla="*/ 1 h 13"/>
                  <a:gd name="T34" fmla="*/ 6 w 13"/>
                  <a:gd name="T35" fmla="*/ 1 h 13"/>
                  <a:gd name="T36" fmla="*/ 6 w 13"/>
                  <a:gd name="T37" fmla="*/ 2 h 13"/>
                  <a:gd name="T38" fmla="*/ 5 w 13"/>
                  <a:gd name="T39" fmla="*/ 3 h 13"/>
                  <a:gd name="T40" fmla="*/ 6 w 13"/>
                  <a:gd name="T41" fmla="*/ 5 h 13"/>
                  <a:gd name="T42" fmla="*/ 7 w 13"/>
                  <a:gd name="T43" fmla="*/ 6 h 13"/>
                  <a:gd name="T44" fmla="*/ 10 w 13"/>
                  <a:gd name="T45" fmla="*/ 8 h 13"/>
                  <a:gd name="T46" fmla="*/ 9 w 13"/>
                  <a:gd name="T47" fmla="*/ 9 h 13"/>
                  <a:gd name="T48" fmla="*/ 6 w 13"/>
                  <a:gd name="T49" fmla="*/ 6 h 13"/>
                  <a:gd name="T50" fmla="*/ 4 w 13"/>
                  <a:gd name="T51" fmla="*/ 5 h 13"/>
                  <a:gd name="T52" fmla="*/ 3 w 13"/>
                  <a:gd name="T53" fmla="*/ 5 h 13"/>
                  <a:gd name="T54" fmla="*/ 3 w 13"/>
                  <a:gd name="T55" fmla="*/ 6 h 13"/>
                  <a:gd name="T56" fmla="*/ 2 w 13"/>
                  <a:gd name="T57" fmla="*/ 7 h 13"/>
                  <a:gd name="T58" fmla="*/ 3 w 13"/>
                  <a:gd name="T59" fmla="*/ 9 h 13"/>
                  <a:gd name="T60" fmla="*/ 4 w 13"/>
                  <a:gd name="T61" fmla="*/ 10 h 13"/>
                  <a:gd name="T62" fmla="*/ 7 w 13"/>
                  <a:gd name="T63" fmla="*/ 12 h 13"/>
                  <a:gd name="T64" fmla="*/ 6 w 13"/>
                  <a:gd name="T65" fmla="*/ 13 h 13"/>
                  <a:gd name="T66" fmla="*/ 0 w 13"/>
                  <a:gd name="T67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" h="13">
                    <a:moveTo>
                      <a:pt x="0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5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4" y="2"/>
                      <a:pt x="5" y="2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4"/>
                      <a:pt x="5" y="4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2" y="8"/>
                      <a:pt x="3" y="9"/>
                    </a:cubicBezTo>
                    <a:cubicBezTo>
                      <a:pt x="3" y="9"/>
                      <a:pt x="3" y="10"/>
                      <a:pt x="4" y="1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3"/>
                      <a:pt x="6" y="13"/>
                      <a:pt x="6" y="13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5" name="Freeform 1831">
                <a:extLst>
                  <a:ext uri="{FF2B5EF4-FFF2-40B4-BE49-F238E27FC236}">
                    <a16:creationId xmlns:a16="http://schemas.microsoft.com/office/drawing/2014/main" id="{4D539888-291A-3599-FF54-7D8E752D25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4" y="1711"/>
                <a:ext cx="19" cy="19"/>
              </a:xfrm>
              <a:custGeom>
                <a:avLst/>
                <a:gdLst>
                  <a:gd name="T0" fmla="*/ 7 w 8"/>
                  <a:gd name="T1" fmla="*/ 2 h 8"/>
                  <a:gd name="T2" fmla="*/ 8 w 8"/>
                  <a:gd name="T3" fmla="*/ 2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6 h 8"/>
                  <a:gd name="T10" fmla="*/ 5 w 8"/>
                  <a:gd name="T11" fmla="*/ 8 h 8"/>
                  <a:gd name="T12" fmla="*/ 2 w 8"/>
                  <a:gd name="T13" fmla="*/ 7 h 8"/>
                  <a:gd name="T14" fmla="*/ 0 w 8"/>
                  <a:gd name="T15" fmla="*/ 5 h 8"/>
                  <a:gd name="T16" fmla="*/ 1 w 8"/>
                  <a:gd name="T17" fmla="*/ 1 h 8"/>
                  <a:gd name="T18" fmla="*/ 4 w 8"/>
                  <a:gd name="T19" fmla="*/ 0 h 8"/>
                  <a:gd name="T20" fmla="*/ 7 w 8"/>
                  <a:gd name="T21" fmla="*/ 1 h 8"/>
                  <a:gd name="T22" fmla="*/ 3 w 8"/>
                  <a:gd name="T23" fmla="*/ 6 h 8"/>
                  <a:gd name="T24" fmla="*/ 5 w 8"/>
                  <a:gd name="T25" fmla="*/ 7 h 8"/>
                  <a:gd name="T26" fmla="*/ 7 w 8"/>
                  <a:gd name="T27" fmla="*/ 6 h 8"/>
                  <a:gd name="T28" fmla="*/ 7 w 8"/>
                  <a:gd name="T29" fmla="*/ 5 h 8"/>
                  <a:gd name="T30" fmla="*/ 7 w 8"/>
                  <a:gd name="T31" fmla="*/ 4 h 8"/>
                  <a:gd name="T32" fmla="*/ 7 w 8"/>
                  <a:gd name="T33" fmla="*/ 2 h 8"/>
                  <a:gd name="T34" fmla="*/ 5 w 8"/>
                  <a:gd name="T35" fmla="*/ 1 h 8"/>
                  <a:gd name="T36" fmla="*/ 4 w 8"/>
                  <a:gd name="T37" fmla="*/ 1 h 8"/>
                  <a:gd name="T38" fmla="*/ 3 w 8"/>
                  <a:gd name="T39" fmla="*/ 1 h 8"/>
                  <a:gd name="T40" fmla="*/ 2 w 8"/>
                  <a:gd name="T41" fmla="*/ 2 h 8"/>
                  <a:gd name="T42" fmla="*/ 1 w 8"/>
                  <a:gd name="T43" fmla="*/ 4 h 8"/>
                  <a:gd name="T44" fmla="*/ 2 w 8"/>
                  <a:gd name="T45" fmla="*/ 6 h 8"/>
                  <a:gd name="T46" fmla="*/ 5 w 8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8">
                    <a:moveTo>
                      <a:pt x="7" y="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4" y="8"/>
                      <a:pt x="3" y="8"/>
                      <a:pt x="2" y="7"/>
                    </a:cubicBezTo>
                    <a:cubicBezTo>
                      <a:pt x="1" y="6"/>
                      <a:pt x="1" y="6"/>
                      <a:pt x="0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7"/>
                      <a:pt x="6" y="7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2"/>
                    </a:cubicBezTo>
                    <a:close/>
                    <a:moveTo>
                      <a:pt x="5" y="1"/>
                    </a:move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2" y="5"/>
                      <a:pt x="2" y="6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6" name="Freeform 1832">
                <a:extLst>
                  <a:ext uri="{FF2B5EF4-FFF2-40B4-BE49-F238E27FC236}">
                    <a16:creationId xmlns:a16="http://schemas.microsoft.com/office/drawing/2014/main" id="{243AFA78-81BD-79D8-F943-42CA61612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1697"/>
                <a:ext cx="21" cy="17"/>
              </a:xfrm>
              <a:custGeom>
                <a:avLst/>
                <a:gdLst>
                  <a:gd name="T0" fmla="*/ 0 w 21"/>
                  <a:gd name="T1" fmla="*/ 0 h 17"/>
                  <a:gd name="T2" fmla="*/ 2 w 21"/>
                  <a:gd name="T3" fmla="*/ 0 h 17"/>
                  <a:gd name="T4" fmla="*/ 7 w 21"/>
                  <a:gd name="T5" fmla="*/ 2 h 17"/>
                  <a:gd name="T6" fmla="*/ 10 w 21"/>
                  <a:gd name="T7" fmla="*/ 0 h 17"/>
                  <a:gd name="T8" fmla="*/ 12 w 21"/>
                  <a:gd name="T9" fmla="*/ 2 h 17"/>
                  <a:gd name="T10" fmla="*/ 10 w 21"/>
                  <a:gd name="T11" fmla="*/ 5 h 17"/>
                  <a:gd name="T12" fmla="*/ 21 w 21"/>
                  <a:gd name="T13" fmla="*/ 14 h 17"/>
                  <a:gd name="T14" fmla="*/ 19 w 21"/>
                  <a:gd name="T15" fmla="*/ 17 h 17"/>
                  <a:gd name="T16" fmla="*/ 7 w 21"/>
                  <a:gd name="T17" fmla="*/ 7 h 17"/>
                  <a:gd name="T18" fmla="*/ 5 w 21"/>
                  <a:gd name="T19" fmla="*/ 10 h 17"/>
                  <a:gd name="T20" fmla="*/ 5 w 21"/>
                  <a:gd name="T21" fmla="*/ 7 h 17"/>
                  <a:gd name="T22" fmla="*/ 7 w 21"/>
                  <a:gd name="T23" fmla="*/ 5 h 17"/>
                  <a:gd name="T24" fmla="*/ 0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0" y="0"/>
                    </a:moveTo>
                    <a:lnTo>
                      <a:pt x="2" y="0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21" y="14"/>
                    </a:lnTo>
                    <a:lnTo>
                      <a:pt x="19" y="17"/>
                    </a:lnTo>
                    <a:lnTo>
                      <a:pt x="7" y="7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7" name="Freeform 1833">
                <a:extLst>
                  <a:ext uri="{FF2B5EF4-FFF2-40B4-BE49-F238E27FC236}">
                    <a16:creationId xmlns:a16="http://schemas.microsoft.com/office/drawing/2014/main" id="{8F5F8FFC-1876-A829-F570-8B0E2039F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5" y="1702"/>
                <a:ext cx="5" cy="7"/>
              </a:xfrm>
              <a:custGeom>
                <a:avLst/>
                <a:gdLst>
                  <a:gd name="T0" fmla="*/ 0 w 5"/>
                  <a:gd name="T1" fmla="*/ 0 h 7"/>
                  <a:gd name="T2" fmla="*/ 2 w 5"/>
                  <a:gd name="T3" fmla="*/ 0 h 7"/>
                  <a:gd name="T4" fmla="*/ 5 w 5"/>
                  <a:gd name="T5" fmla="*/ 5 h 7"/>
                  <a:gd name="T6" fmla="*/ 5 w 5"/>
                  <a:gd name="T7" fmla="*/ 7 h 7"/>
                  <a:gd name="T8" fmla="*/ 0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lnTo>
                      <a:pt x="2" y="0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8" name="Freeform 1834">
                <a:extLst>
                  <a:ext uri="{FF2B5EF4-FFF2-40B4-BE49-F238E27FC236}">
                    <a16:creationId xmlns:a16="http://schemas.microsoft.com/office/drawing/2014/main" id="{A6713655-FA0A-91AC-6073-634117C20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" y="1669"/>
                <a:ext cx="19" cy="21"/>
              </a:xfrm>
              <a:custGeom>
                <a:avLst/>
                <a:gdLst>
                  <a:gd name="T0" fmla="*/ 5 w 8"/>
                  <a:gd name="T1" fmla="*/ 1 h 9"/>
                  <a:gd name="T2" fmla="*/ 5 w 8"/>
                  <a:gd name="T3" fmla="*/ 1 h 9"/>
                  <a:gd name="T4" fmla="*/ 2 w 8"/>
                  <a:gd name="T5" fmla="*/ 3 h 9"/>
                  <a:gd name="T6" fmla="*/ 1 w 8"/>
                  <a:gd name="T7" fmla="*/ 5 h 9"/>
                  <a:gd name="T8" fmla="*/ 2 w 8"/>
                  <a:gd name="T9" fmla="*/ 7 h 9"/>
                  <a:gd name="T10" fmla="*/ 3 w 8"/>
                  <a:gd name="T11" fmla="*/ 8 h 9"/>
                  <a:gd name="T12" fmla="*/ 5 w 8"/>
                  <a:gd name="T13" fmla="*/ 8 h 9"/>
                  <a:gd name="T14" fmla="*/ 6 w 8"/>
                  <a:gd name="T15" fmla="*/ 7 h 9"/>
                  <a:gd name="T16" fmla="*/ 7 w 8"/>
                  <a:gd name="T17" fmla="*/ 4 h 9"/>
                  <a:gd name="T18" fmla="*/ 8 w 8"/>
                  <a:gd name="T19" fmla="*/ 4 h 9"/>
                  <a:gd name="T20" fmla="*/ 8 w 8"/>
                  <a:gd name="T21" fmla="*/ 6 h 9"/>
                  <a:gd name="T22" fmla="*/ 7 w 8"/>
                  <a:gd name="T23" fmla="*/ 7 h 9"/>
                  <a:gd name="T24" fmla="*/ 4 w 8"/>
                  <a:gd name="T25" fmla="*/ 9 h 9"/>
                  <a:gd name="T26" fmla="*/ 1 w 8"/>
                  <a:gd name="T27" fmla="*/ 8 h 9"/>
                  <a:gd name="T28" fmla="*/ 0 w 8"/>
                  <a:gd name="T29" fmla="*/ 6 h 9"/>
                  <a:gd name="T30" fmla="*/ 0 w 8"/>
                  <a:gd name="T31" fmla="*/ 4 h 9"/>
                  <a:gd name="T32" fmla="*/ 1 w 8"/>
                  <a:gd name="T33" fmla="*/ 2 h 9"/>
                  <a:gd name="T34" fmla="*/ 2 w 8"/>
                  <a:gd name="T35" fmla="*/ 1 h 9"/>
                  <a:gd name="T36" fmla="*/ 3 w 8"/>
                  <a:gd name="T37" fmla="*/ 1 h 9"/>
                  <a:gd name="T38" fmla="*/ 5 w 8"/>
                  <a:gd name="T3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9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3" y="1"/>
                      <a:pt x="2" y="2"/>
                      <a:pt x="2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3" y="8"/>
                      <a:pt x="3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6" y="7"/>
                      <a:pt x="6" y="7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6"/>
                    </a:cubicBezTo>
                    <a:cubicBezTo>
                      <a:pt x="8" y="6"/>
                      <a:pt x="7" y="7"/>
                      <a:pt x="7" y="7"/>
                    </a:cubicBezTo>
                    <a:cubicBezTo>
                      <a:pt x="6" y="8"/>
                      <a:pt x="5" y="9"/>
                      <a:pt x="4" y="9"/>
                    </a:cubicBezTo>
                    <a:cubicBezTo>
                      <a:pt x="3" y="9"/>
                      <a:pt x="2" y="9"/>
                      <a:pt x="1" y="8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9" name="Freeform 1835">
                <a:extLst>
                  <a:ext uri="{FF2B5EF4-FFF2-40B4-BE49-F238E27FC236}">
                    <a16:creationId xmlns:a16="http://schemas.microsoft.com/office/drawing/2014/main" id="{BF1A75DE-C081-750E-4582-BE700EF309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4" y="1654"/>
                <a:ext cx="19" cy="19"/>
              </a:xfrm>
              <a:custGeom>
                <a:avLst/>
                <a:gdLst>
                  <a:gd name="T0" fmla="*/ 1 w 8"/>
                  <a:gd name="T1" fmla="*/ 1 h 8"/>
                  <a:gd name="T2" fmla="*/ 4 w 8"/>
                  <a:gd name="T3" fmla="*/ 0 h 8"/>
                  <a:gd name="T4" fmla="*/ 7 w 8"/>
                  <a:gd name="T5" fmla="*/ 1 h 8"/>
                  <a:gd name="T6" fmla="*/ 8 w 8"/>
                  <a:gd name="T7" fmla="*/ 4 h 8"/>
                  <a:gd name="T8" fmla="*/ 7 w 8"/>
                  <a:gd name="T9" fmla="*/ 7 h 8"/>
                  <a:gd name="T10" fmla="*/ 4 w 8"/>
                  <a:gd name="T11" fmla="*/ 8 h 8"/>
                  <a:gd name="T12" fmla="*/ 1 w 8"/>
                  <a:gd name="T13" fmla="*/ 7 h 8"/>
                  <a:gd name="T14" fmla="*/ 0 w 8"/>
                  <a:gd name="T15" fmla="*/ 4 h 8"/>
                  <a:gd name="T16" fmla="*/ 1 w 8"/>
                  <a:gd name="T17" fmla="*/ 1 h 8"/>
                  <a:gd name="T18" fmla="*/ 2 w 8"/>
                  <a:gd name="T19" fmla="*/ 2 h 8"/>
                  <a:gd name="T20" fmla="*/ 1 w 8"/>
                  <a:gd name="T21" fmla="*/ 4 h 8"/>
                  <a:gd name="T22" fmla="*/ 2 w 8"/>
                  <a:gd name="T23" fmla="*/ 6 h 8"/>
                  <a:gd name="T24" fmla="*/ 4 w 8"/>
                  <a:gd name="T25" fmla="*/ 7 h 8"/>
                  <a:gd name="T26" fmla="*/ 5 w 8"/>
                  <a:gd name="T27" fmla="*/ 7 h 8"/>
                  <a:gd name="T28" fmla="*/ 6 w 8"/>
                  <a:gd name="T29" fmla="*/ 6 h 8"/>
                  <a:gd name="T30" fmla="*/ 7 w 8"/>
                  <a:gd name="T31" fmla="*/ 5 h 8"/>
                  <a:gd name="T32" fmla="*/ 7 w 8"/>
                  <a:gd name="T33" fmla="*/ 3 h 8"/>
                  <a:gd name="T34" fmla="*/ 6 w 8"/>
                  <a:gd name="T35" fmla="*/ 2 h 8"/>
                  <a:gd name="T36" fmla="*/ 4 w 8"/>
                  <a:gd name="T37" fmla="*/ 1 h 8"/>
                  <a:gd name="T38" fmla="*/ 2 w 8"/>
                  <a:gd name="T3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8" y="5"/>
                      <a:pt x="8" y="6"/>
                      <a:pt x="7" y="7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3" y="8"/>
                      <a:pt x="2" y="8"/>
                      <a:pt x="1" y="7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lose/>
                    <a:moveTo>
                      <a:pt x="2" y="2"/>
                    </a:moveTo>
                    <a:cubicBezTo>
                      <a:pt x="1" y="2"/>
                      <a:pt x="1" y="3"/>
                      <a:pt x="1" y="4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2"/>
                      <a:pt x="6" y="2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3" y="1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Freeform 1836">
                <a:extLst>
                  <a:ext uri="{FF2B5EF4-FFF2-40B4-BE49-F238E27FC236}">
                    <a16:creationId xmlns:a16="http://schemas.microsoft.com/office/drawing/2014/main" id="{23D7AFDD-C636-5659-1CC0-A1BE3F7F0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8" y="1638"/>
                <a:ext cx="24" cy="23"/>
              </a:xfrm>
              <a:custGeom>
                <a:avLst/>
                <a:gdLst>
                  <a:gd name="T0" fmla="*/ 0 w 10"/>
                  <a:gd name="T1" fmla="*/ 4 h 10"/>
                  <a:gd name="T2" fmla="*/ 0 w 10"/>
                  <a:gd name="T3" fmla="*/ 3 h 10"/>
                  <a:gd name="T4" fmla="*/ 1 w 10"/>
                  <a:gd name="T5" fmla="*/ 4 h 10"/>
                  <a:gd name="T6" fmla="*/ 2 w 10"/>
                  <a:gd name="T7" fmla="*/ 3 h 10"/>
                  <a:gd name="T8" fmla="*/ 2 w 10"/>
                  <a:gd name="T9" fmla="*/ 1 h 10"/>
                  <a:gd name="T10" fmla="*/ 4 w 10"/>
                  <a:gd name="T11" fmla="*/ 1 h 10"/>
                  <a:gd name="T12" fmla="*/ 5 w 10"/>
                  <a:gd name="T13" fmla="*/ 1 h 10"/>
                  <a:gd name="T14" fmla="*/ 7 w 10"/>
                  <a:gd name="T15" fmla="*/ 2 h 10"/>
                  <a:gd name="T16" fmla="*/ 10 w 10"/>
                  <a:gd name="T17" fmla="*/ 5 h 10"/>
                  <a:gd name="T18" fmla="*/ 9 w 10"/>
                  <a:gd name="T19" fmla="*/ 6 h 10"/>
                  <a:gd name="T20" fmla="*/ 7 w 10"/>
                  <a:gd name="T21" fmla="*/ 3 h 10"/>
                  <a:gd name="T22" fmla="*/ 5 w 10"/>
                  <a:gd name="T23" fmla="*/ 2 h 10"/>
                  <a:gd name="T24" fmla="*/ 4 w 10"/>
                  <a:gd name="T25" fmla="*/ 1 h 10"/>
                  <a:gd name="T26" fmla="*/ 3 w 10"/>
                  <a:gd name="T27" fmla="*/ 2 h 10"/>
                  <a:gd name="T28" fmla="*/ 2 w 10"/>
                  <a:gd name="T29" fmla="*/ 4 h 10"/>
                  <a:gd name="T30" fmla="*/ 2 w 10"/>
                  <a:gd name="T31" fmla="*/ 5 h 10"/>
                  <a:gd name="T32" fmla="*/ 4 w 10"/>
                  <a:gd name="T33" fmla="*/ 7 h 10"/>
                  <a:gd name="T34" fmla="*/ 6 w 10"/>
                  <a:gd name="T35" fmla="*/ 9 h 10"/>
                  <a:gd name="T36" fmla="*/ 5 w 10"/>
                  <a:gd name="T37" fmla="*/ 10 h 10"/>
                  <a:gd name="T38" fmla="*/ 0 w 10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10">
                    <a:moveTo>
                      <a:pt x="0" y="4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0"/>
                      <a:pt x="5" y="1"/>
                      <a:pt x="5" y="1"/>
                    </a:cubicBezTo>
                    <a:cubicBezTo>
                      <a:pt x="6" y="1"/>
                      <a:pt x="6" y="1"/>
                      <a:pt x="7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1"/>
                      <a:pt x="4" y="1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1" name="Freeform 1837">
                <a:extLst>
                  <a:ext uri="{FF2B5EF4-FFF2-40B4-BE49-F238E27FC236}">
                    <a16:creationId xmlns:a16="http://schemas.microsoft.com/office/drawing/2014/main" id="{4253B542-284F-9BFB-1780-F8F9227BD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" y="1628"/>
                <a:ext cx="14" cy="19"/>
              </a:xfrm>
              <a:custGeom>
                <a:avLst/>
                <a:gdLst>
                  <a:gd name="T0" fmla="*/ 3 w 6"/>
                  <a:gd name="T1" fmla="*/ 0 h 8"/>
                  <a:gd name="T2" fmla="*/ 3 w 6"/>
                  <a:gd name="T3" fmla="*/ 1 h 8"/>
                  <a:gd name="T4" fmla="*/ 1 w 6"/>
                  <a:gd name="T5" fmla="*/ 1 h 8"/>
                  <a:gd name="T6" fmla="*/ 1 w 6"/>
                  <a:gd name="T7" fmla="*/ 2 h 8"/>
                  <a:gd name="T8" fmla="*/ 1 w 6"/>
                  <a:gd name="T9" fmla="*/ 3 h 8"/>
                  <a:gd name="T10" fmla="*/ 1 w 6"/>
                  <a:gd name="T11" fmla="*/ 3 h 8"/>
                  <a:gd name="T12" fmla="*/ 3 w 6"/>
                  <a:gd name="T13" fmla="*/ 3 h 8"/>
                  <a:gd name="T14" fmla="*/ 5 w 6"/>
                  <a:gd name="T15" fmla="*/ 3 h 8"/>
                  <a:gd name="T16" fmla="*/ 6 w 6"/>
                  <a:gd name="T17" fmla="*/ 4 h 8"/>
                  <a:gd name="T18" fmla="*/ 6 w 6"/>
                  <a:gd name="T19" fmla="*/ 5 h 8"/>
                  <a:gd name="T20" fmla="*/ 6 w 6"/>
                  <a:gd name="T21" fmla="*/ 7 h 8"/>
                  <a:gd name="T22" fmla="*/ 5 w 6"/>
                  <a:gd name="T23" fmla="*/ 7 h 8"/>
                  <a:gd name="T24" fmla="*/ 3 w 6"/>
                  <a:gd name="T25" fmla="*/ 7 h 8"/>
                  <a:gd name="T26" fmla="*/ 3 w 6"/>
                  <a:gd name="T27" fmla="*/ 7 h 8"/>
                  <a:gd name="T28" fmla="*/ 5 w 6"/>
                  <a:gd name="T29" fmla="*/ 6 h 8"/>
                  <a:gd name="T30" fmla="*/ 5 w 6"/>
                  <a:gd name="T31" fmla="*/ 5 h 8"/>
                  <a:gd name="T32" fmla="*/ 5 w 6"/>
                  <a:gd name="T33" fmla="*/ 4 h 8"/>
                  <a:gd name="T34" fmla="*/ 4 w 6"/>
                  <a:gd name="T35" fmla="*/ 4 h 8"/>
                  <a:gd name="T36" fmla="*/ 3 w 6"/>
                  <a:gd name="T37" fmla="*/ 4 h 8"/>
                  <a:gd name="T38" fmla="*/ 1 w 6"/>
                  <a:gd name="T39" fmla="*/ 4 h 8"/>
                  <a:gd name="T40" fmla="*/ 0 w 6"/>
                  <a:gd name="T41" fmla="*/ 4 h 8"/>
                  <a:gd name="T42" fmla="*/ 0 w 6"/>
                  <a:gd name="T43" fmla="*/ 2 h 8"/>
                  <a:gd name="T44" fmla="*/ 0 w 6"/>
                  <a:gd name="T45" fmla="*/ 1 h 8"/>
                  <a:gd name="T46" fmla="*/ 3 w 6"/>
                  <a:gd name="T4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8"/>
                      <a:pt x="4" y="8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6" y="5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2" name="Freeform 1838">
                <a:extLst>
                  <a:ext uri="{FF2B5EF4-FFF2-40B4-BE49-F238E27FC236}">
                    <a16:creationId xmlns:a16="http://schemas.microsoft.com/office/drawing/2014/main" id="{55F58D18-253E-B60C-7602-090C8E5BC0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7" y="1614"/>
                <a:ext cx="19" cy="21"/>
              </a:xfrm>
              <a:custGeom>
                <a:avLst/>
                <a:gdLst>
                  <a:gd name="T0" fmla="*/ 7 w 8"/>
                  <a:gd name="T1" fmla="*/ 4 h 9"/>
                  <a:gd name="T2" fmla="*/ 8 w 8"/>
                  <a:gd name="T3" fmla="*/ 4 h 9"/>
                  <a:gd name="T4" fmla="*/ 8 w 8"/>
                  <a:gd name="T5" fmla="*/ 5 h 9"/>
                  <a:gd name="T6" fmla="*/ 7 w 8"/>
                  <a:gd name="T7" fmla="*/ 7 h 9"/>
                  <a:gd name="T8" fmla="*/ 6 w 8"/>
                  <a:gd name="T9" fmla="*/ 8 h 9"/>
                  <a:gd name="T10" fmla="*/ 3 w 8"/>
                  <a:gd name="T11" fmla="*/ 9 h 9"/>
                  <a:gd name="T12" fmla="*/ 1 w 8"/>
                  <a:gd name="T13" fmla="*/ 7 h 9"/>
                  <a:gd name="T14" fmla="*/ 0 w 8"/>
                  <a:gd name="T15" fmla="*/ 5 h 9"/>
                  <a:gd name="T16" fmla="*/ 1 w 8"/>
                  <a:gd name="T17" fmla="*/ 2 h 9"/>
                  <a:gd name="T18" fmla="*/ 4 w 8"/>
                  <a:gd name="T19" fmla="*/ 1 h 9"/>
                  <a:gd name="T20" fmla="*/ 7 w 8"/>
                  <a:gd name="T21" fmla="*/ 2 h 9"/>
                  <a:gd name="T22" fmla="*/ 1 w 8"/>
                  <a:gd name="T23" fmla="*/ 7 h 9"/>
                  <a:gd name="T24" fmla="*/ 4 w 8"/>
                  <a:gd name="T25" fmla="*/ 8 h 9"/>
                  <a:gd name="T26" fmla="*/ 6 w 8"/>
                  <a:gd name="T27" fmla="*/ 7 h 9"/>
                  <a:gd name="T28" fmla="*/ 6 w 8"/>
                  <a:gd name="T29" fmla="*/ 6 h 9"/>
                  <a:gd name="T30" fmla="*/ 7 w 8"/>
                  <a:gd name="T31" fmla="*/ 5 h 9"/>
                  <a:gd name="T32" fmla="*/ 7 w 8"/>
                  <a:gd name="T33" fmla="*/ 4 h 9"/>
                  <a:gd name="T34" fmla="*/ 5 w 8"/>
                  <a:gd name="T35" fmla="*/ 2 h 9"/>
                  <a:gd name="T36" fmla="*/ 4 w 8"/>
                  <a:gd name="T37" fmla="*/ 2 h 9"/>
                  <a:gd name="T38" fmla="*/ 3 w 8"/>
                  <a:gd name="T39" fmla="*/ 2 h 9"/>
                  <a:gd name="T40" fmla="*/ 2 w 8"/>
                  <a:gd name="T41" fmla="*/ 2 h 9"/>
                  <a:gd name="T42" fmla="*/ 1 w 8"/>
                  <a:gd name="T43" fmla="*/ 4 h 9"/>
                  <a:gd name="T44" fmla="*/ 1 w 8"/>
                  <a:gd name="T45" fmla="*/ 6 h 9"/>
                  <a:gd name="T46" fmla="*/ 5 w 8"/>
                  <a:gd name="T4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9">
                    <a:moveTo>
                      <a:pt x="7" y="4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4" y="9"/>
                      <a:pt x="3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4"/>
                      <a:pt x="0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5" y="1"/>
                      <a:pt x="6" y="1"/>
                      <a:pt x="7" y="2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3" y="8"/>
                      <a:pt x="4" y="8"/>
                    </a:cubicBezTo>
                    <a:cubicBezTo>
                      <a:pt x="4" y="8"/>
                      <a:pt x="5" y="8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lose/>
                    <a:moveTo>
                      <a:pt x="5" y="2"/>
                    </a:move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Freeform 1839">
                <a:extLst>
                  <a:ext uri="{FF2B5EF4-FFF2-40B4-BE49-F238E27FC236}">
                    <a16:creationId xmlns:a16="http://schemas.microsoft.com/office/drawing/2014/main" id="{DFEC05AC-4F1B-382A-656C-1531938E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600"/>
                <a:ext cx="19" cy="21"/>
              </a:xfrm>
              <a:custGeom>
                <a:avLst/>
                <a:gdLst>
                  <a:gd name="T0" fmla="*/ 5 w 8"/>
                  <a:gd name="T1" fmla="*/ 0 h 9"/>
                  <a:gd name="T2" fmla="*/ 5 w 8"/>
                  <a:gd name="T3" fmla="*/ 1 h 9"/>
                  <a:gd name="T4" fmla="*/ 2 w 8"/>
                  <a:gd name="T5" fmla="*/ 2 h 9"/>
                  <a:gd name="T6" fmla="*/ 1 w 8"/>
                  <a:gd name="T7" fmla="*/ 4 h 9"/>
                  <a:gd name="T8" fmla="*/ 2 w 8"/>
                  <a:gd name="T9" fmla="*/ 6 h 9"/>
                  <a:gd name="T10" fmla="*/ 3 w 8"/>
                  <a:gd name="T11" fmla="*/ 7 h 9"/>
                  <a:gd name="T12" fmla="*/ 5 w 8"/>
                  <a:gd name="T13" fmla="*/ 8 h 9"/>
                  <a:gd name="T14" fmla="*/ 6 w 8"/>
                  <a:gd name="T15" fmla="*/ 7 h 9"/>
                  <a:gd name="T16" fmla="*/ 7 w 8"/>
                  <a:gd name="T17" fmla="*/ 4 h 9"/>
                  <a:gd name="T18" fmla="*/ 8 w 8"/>
                  <a:gd name="T19" fmla="*/ 4 h 9"/>
                  <a:gd name="T20" fmla="*/ 8 w 8"/>
                  <a:gd name="T21" fmla="*/ 6 h 9"/>
                  <a:gd name="T22" fmla="*/ 7 w 8"/>
                  <a:gd name="T23" fmla="*/ 8 h 9"/>
                  <a:gd name="T24" fmla="*/ 4 w 8"/>
                  <a:gd name="T25" fmla="*/ 9 h 9"/>
                  <a:gd name="T26" fmla="*/ 1 w 8"/>
                  <a:gd name="T27" fmla="*/ 7 h 9"/>
                  <a:gd name="T28" fmla="*/ 0 w 8"/>
                  <a:gd name="T29" fmla="*/ 5 h 9"/>
                  <a:gd name="T30" fmla="*/ 0 w 8"/>
                  <a:gd name="T31" fmla="*/ 3 h 9"/>
                  <a:gd name="T32" fmla="*/ 2 w 8"/>
                  <a:gd name="T33" fmla="*/ 1 h 9"/>
                  <a:gd name="T34" fmla="*/ 3 w 8"/>
                  <a:gd name="T35" fmla="*/ 0 h 9"/>
                  <a:gd name="T36" fmla="*/ 4 w 8"/>
                  <a:gd name="T37" fmla="*/ 0 h 9"/>
                  <a:gd name="T38" fmla="*/ 5 w 8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9">
                    <a:moveTo>
                      <a:pt x="5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1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6"/>
                    </a:cubicBezTo>
                    <a:cubicBezTo>
                      <a:pt x="8" y="6"/>
                      <a:pt x="7" y="7"/>
                      <a:pt x="7" y="8"/>
                    </a:cubicBezTo>
                    <a:cubicBezTo>
                      <a:pt x="6" y="8"/>
                      <a:pt x="5" y="9"/>
                      <a:pt x="4" y="9"/>
                    </a:cubicBezTo>
                    <a:cubicBezTo>
                      <a:pt x="2" y="8"/>
                      <a:pt x="2" y="8"/>
                      <a:pt x="1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4" name="Freeform 1840">
                <a:extLst>
                  <a:ext uri="{FF2B5EF4-FFF2-40B4-BE49-F238E27FC236}">
                    <a16:creationId xmlns:a16="http://schemas.microsoft.com/office/drawing/2014/main" id="{8880A430-5E4B-A2B1-9AC9-E58435DB1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" y="1588"/>
                <a:ext cx="17" cy="21"/>
              </a:xfrm>
              <a:custGeom>
                <a:avLst/>
                <a:gdLst>
                  <a:gd name="T0" fmla="*/ 0 w 17"/>
                  <a:gd name="T1" fmla="*/ 0 h 21"/>
                  <a:gd name="T2" fmla="*/ 2 w 17"/>
                  <a:gd name="T3" fmla="*/ 0 h 21"/>
                  <a:gd name="T4" fmla="*/ 5 w 17"/>
                  <a:gd name="T5" fmla="*/ 5 h 21"/>
                  <a:gd name="T6" fmla="*/ 10 w 17"/>
                  <a:gd name="T7" fmla="*/ 2 h 21"/>
                  <a:gd name="T8" fmla="*/ 10 w 17"/>
                  <a:gd name="T9" fmla="*/ 5 h 21"/>
                  <a:gd name="T10" fmla="*/ 7 w 17"/>
                  <a:gd name="T11" fmla="*/ 7 h 21"/>
                  <a:gd name="T12" fmla="*/ 17 w 17"/>
                  <a:gd name="T13" fmla="*/ 19 h 21"/>
                  <a:gd name="T14" fmla="*/ 14 w 17"/>
                  <a:gd name="T15" fmla="*/ 21 h 21"/>
                  <a:gd name="T16" fmla="*/ 5 w 17"/>
                  <a:gd name="T17" fmla="*/ 7 h 21"/>
                  <a:gd name="T18" fmla="*/ 2 w 17"/>
                  <a:gd name="T19" fmla="*/ 9 h 21"/>
                  <a:gd name="T20" fmla="*/ 2 w 17"/>
                  <a:gd name="T21" fmla="*/ 7 h 21"/>
                  <a:gd name="T22" fmla="*/ 5 w 17"/>
                  <a:gd name="T23" fmla="*/ 5 h 21"/>
                  <a:gd name="T24" fmla="*/ 0 w 17"/>
                  <a:gd name="T2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21">
                    <a:moveTo>
                      <a:pt x="0" y="0"/>
                    </a:moveTo>
                    <a:lnTo>
                      <a:pt x="2" y="0"/>
                    </a:lnTo>
                    <a:lnTo>
                      <a:pt x="5" y="5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7" y="7"/>
                    </a:lnTo>
                    <a:lnTo>
                      <a:pt x="17" y="19"/>
                    </a:lnTo>
                    <a:lnTo>
                      <a:pt x="14" y="21"/>
                    </a:lnTo>
                    <a:lnTo>
                      <a:pt x="5" y="7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5" name="Freeform 1841">
                <a:extLst>
                  <a:ext uri="{FF2B5EF4-FFF2-40B4-BE49-F238E27FC236}">
                    <a16:creationId xmlns:a16="http://schemas.microsoft.com/office/drawing/2014/main" id="{FD8BA324-D245-B51C-64E2-67A08421B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9" y="1581"/>
                <a:ext cx="19" cy="19"/>
              </a:xfrm>
              <a:custGeom>
                <a:avLst/>
                <a:gdLst>
                  <a:gd name="T0" fmla="*/ 7 w 8"/>
                  <a:gd name="T1" fmla="*/ 3 h 8"/>
                  <a:gd name="T2" fmla="*/ 8 w 8"/>
                  <a:gd name="T3" fmla="*/ 3 h 8"/>
                  <a:gd name="T4" fmla="*/ 8 w 8"/>
                  <a:gd name="T5" fmla="*/ 5 h 8"/>
                  <a:gd name="T6" fmla="*/ 8 w 8"/>
                  <a:gd name="T7" fmla="*/ 6 h 8"/>
                  <a:gd name="T8" fmla="*/ 7 w 8"/>
                  <a:gd name="T9" fmla="*/ 7 h 8"/>
                  <a:gd name="T10" fmla="*/ 3 w 8"/>
                  <a:gd name="T11" fmla="*/ 8 h 8"/>
                  <a:gd name="T12" fmla="*/ 1 w 8"/>
                  <a:gd name="T13" fmla="*/ 6 h 8"/>
                  <a:gd name="T14" fmla="*/ 0 w 8"/>
                  <a:gd name="T15" fmla="*/ 4 h 8"/>
                  <a:gd name="T16" fmla="*/ 2 w 8"/>
                  <a:gd name="T17" fmla="*/ 1 h 8"/>
                  <a:gd name="T18" fmla="*/ 5 w 8"/>
                  <a:gd name="T19" fmla="*/ 0 h 8"/>
                  <a:gd name="T20" fmla="*/ 7 w 8"/>
                  <a:gd name="T21" fmla="*/ 2 h 8"/>
                  <a:gd name="T22" fmla="*/ 2 w 8"/>
                  <a:gd name="T23" fmla="*/ 6 h 8"/>
                  <a:gd name="T24" fmla="*/ 4 w 8"/>
                  <a:gd name="T25" fmla="*/ 7 h 8"/>
                  <a:gd name="T26" fmla="*/ 6 w 8"/>
                  <a:gd name="T27" fmla="*/ 6 h 8"/>
                  <a:gd name="T28" fmla="*/ 7 w 8"/>
                  <a:gd name="T29" fmla="*/ 6 h 8"/>
                  <a:gd name="T30" fmla="*/ 7 w 8"/>
                  <a:gd name="T31" fmla="*/ 5 h 8"/>
                  <a:gd name="T32" fmla="*/ 7 w 8"/>
                  <a:gd name="T33" fmla="*/ 3 h 8"/>
                  <a:gd name="T34" fmla="*/ 6 w 8"/>
                  <a:gd name="T35" fmla="*/ 2 h 8"/>
                  <a:gd name="T36" fmla="*/ 5 w 8"/>
                  <a:gd name="T37" fmla="*/ 1 h 8"/>
                  <a:gd name="T38" fmla="*/ 4 w 8"/>
                  <a:gd name="T39" fmla="*/ 1 h 8"/>
                  <a:gd name="T40" fmla="*/ 2 w 8"/>
                  <a:gd name="T41" fmla="*/ 1 h 8"/>
                  <a:gd name="T42" fmla="*/ 1 w 8"/>
                  <a:gd name="T43" fmla="*/ 3 h 8"/>
                  <a:gd name="T44" fmla="*/ 1 w 8"/>
                  <a:gd name="T45" fmla="*/ 5 h 8"/>
                  <a:gd name="T46" fmla="*/ 6 w 8"/>
                  <a:gd name="T4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8">
                    <a:moveTo>
                      <a:pt x="7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6" y="8"/>
                      <a:pt x="5" y="8"/>
                      <a:pt x="3" y="8"/>
                    </a:cubicBezTo>
                    <a:cubicBezTo>
                      <a:pt x="2" y="8"/>
                      <a:pt x="2" y="7"/>
                      <a:pt x="1" y="6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5" y="7"/>
                      <a:pt x="5" y="7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3"/>
                    </a:cubicBezTo>
                    <a:close/>
                    <a:moveTo>
                      <a:pt x="6" y="2"/>
                    </a:move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Freeform 1842">
                <a:extLst>
                  <a:ext uri="{FF2B5EF4-FFF2-40B4-BE49-F238E27FC236}">
                    <a16:creationId xmlns:a16="http://schemas.microsoft.com/office/drawing/2014/main" id="{DAB192D8-C45F-0E38-35F6-7A733B492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" y="1567"/>
                <a:ext cx="16" cy="21"/>
              </a:xfrm>
              <a:custGeom>
                <a:avLst/>
                <a:gdLst>
                  <a:gd name="T0" fmla="*/ 0 w 16"/>
                  <a:gd name="T1" fmla="*/ 2 h 21"/>
                  <a:gd name="T2" fmla="*/ 2 w 16"/>
                  <a:gd name="T3" fmla="*/ 0 h 21"/>
                  <a:gd name="T4" fmla="*/ 4 w 16"/>
                  <a:gd name="T5" fmla="*/ 4 h 21"/>
                  <a:gd name="T6" fmla="*/ 9 w 16"/>
                  <a:gd name="T7" fmla="*/ 2 h 21"/>
                  <a:gd name="T8" fmla="*/ 9 w 16"/>
                  <a:gd name="T9" fmla="*/ 4 h 21"/>
                  <a:gd name="T10" fmla="*/ 7 w 16"/>
                  <a:gd name="T11" fmla="*/ 7 h 21"/>
                  <a:gd name="T12" fmla="*/ 16 w 16"/>
                  <a:gd name="T13" fmla="*/ 21 h 21"/>
                  <a:gd name="T14" fmla="*/ 14 w 16"/>
                  <a:gd name="T15" fmla="*/ 21 h 21"/>
                  <a:gd name="T16" fmla="*/ 4 w 16"/>
                  <a:gd name="T17" fmla="*/ 9 h 21"/>
                  <a:gd name="T18" fmla="*/ 2 w 16"/>
                  <a:gd name="T19" fmla="*/ 9 h 21"/>
                  <a:gd name="T20" fmla="*/ 0 w 16"/>
                  <a:gd name="T21" fmla="*/ 9 h 21"/>
                  <a:gd name="T22" fmla="*/ 2 w 16"/>
                  <a:gd name="T23" fmla="*/ 7 h 21"/>
                  <a:gd name="T24" fmla="*/ 0 w 16"/>
                  <a:gd name="T2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0" y="2"/>
                    </a:moveTo>
                    <a:lnTo>
                      <a:pt x="2" y="0"/>
                    </a:lnTo>
                    <a:lnTo>
                      <a:pt x="4" y="4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7" y="7"/>
                    </a:lnTo>
                    <a:lnTo>
                      <a:pt x="16" y="21"/>
                    </a:lnTo>
                    <a:lnTo>
                      <a:pt x="14" y="21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7" name="Freeform 1843">
                <a:extLst>
                  <a:ext uri="{FF2B5EF4-FFF2-40B4-BE49-F238E27FC236}">
                    <a16:creationId xmlns:a16="http://schemas.microsoft.com/office/drawing/2014/main" id="{901AEDA2-F6DD-1A47-BE31-FEA149BE0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5" y="1559"/>
                <a:ext cx="22" cy="22"/>
              </a:xfrm>
              <a:custGeom>
                <a:avLst/>
                <a:gdLst>
                  <a:gd name="T0" fmla="*/ 0 w 9"/>
                  <a:gd name="T1" fmla="*/ 4 h 9"/>
                  <a:gd name="T2" fmla="*/ 1 w 9"/>
                  <a:gd name="T3" fmla="*/ 3 h 9"/>
                  <a:gd name="T4" fmla="*/ 3 w 9"/>
                  <a:gd name="T5" fmla="*/ 6 h 9"/>
                  <a:gd name="T6" fmla="*/ 4 w 9"/>
                  <a:gd name="T7" fmla="*/ 7 h 9"/>
                  <a:gd name="T8" fmla="*/ 5 w 9"/>
                  <a:gd name="T9" fmla="*/ 8 h 9"/>
                  <a:gd name="T10" fmla="*/ 6 w 9"/>
                  <a:gd name="T11" fmla="*/ 7 h 9"/>
                  <a:gd name="T12" fmla="*/ 7 w 9"/>
                  <a:gd name="T13" fmla="*/ 6 h 9"/>
                  <a:gd name="T14" fmla="*/ 7 w 9"/>
                  <a:gd name="T15" fmla="*/ 5 h 9"/>
                  <a:gd name="T16" fmla="*/ 6 w 9"/>
                  <a:gd name="T17" fmla="*/ 3 h 9"/>
                  <a:gd name="T18" fmla="*/ 4 w 9"/>
                  <a:gd name="T19" fmla="*/ 0 h 9"/>
                  <a:gd name="T20" fmla="*/ 5 w 9"/>
                  <a:gd name="T21" fmla="*/ 0 h 9"/>
                  <a:gd name="T22" fmla="*/ 7 w 9"/>
                  <a:gd name="T23" fmla="*/ 3 h 9"/>
                  <a:gd name="T24" fmla="*/ 8 w 9"/>
                  <a:gd name="T25" fmla="*/ 5 h 9"/>
                  <a:gd name="T26" fmla="*/ 8 w 9"/>
                  <a:gd name="T27" fmla="*/ 7 h 9"/>
                  <a:gd name="T28" fmla="*/ 7 w 9"/>
                  <a:gd name="T29" fmla="*/ 8 h 9"/>
                  <a:gd name="T30" fmla="*/ 5 w 9"/>
                  <a:gd name="T31" fmla="*/ 9 h 9"/>
                  <a:gd name="T32" fmla="*/ 3 w 9"/>
                  <a:gd name="T33" fmla="*/ 8 h 9"/>
                  <a:gd name="T34" fmla="*/ 2 w 9"/>
                  <a:gd name="T35" fmla="*/ 7 h 9"/>
                  <a:gd name="T36" fmla="*/ 0 w 9"/>
                  <a:gd name="T3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9">
                    <a:moveTo>
                      <a:pt x="0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6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5"/>
                      <a:pt x="7" y="4"/>
                      <a:pt x="6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9" y="6"/>
                      <a:pt x="8" y="6"/>
                      <a:pt x="8" y="7"/>
                    </a:cubicBezTo>
                    <a:cubicBezTo>
                      <a:pt x="8" y="7"/>
                      <a:pt x="7" y="8"/>
                      <a:pt x="7" y="8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4" y="9"/>
                      <a:pt x="4" y="9"/>
                      <a:pt x="3" y="8"/>
                    </a:cubicBezTo>
                    <a:cubicBezTo>
                      <a:pt x="3" y="8"/>
                      <a:pt x="2" y="8"/>
                      <a:pt x="2" y="7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8" name="Freeform 1844">
                <a:extLst>
                  <a:ext uri="{FF2B5EF4-FFF2-40B4-BE49-F238E27FC236}">
                    <a16:creationId xmlns:a16="http://schemas.microsoft.com/office/drawing/2014/main" id="{EDBD6005-1F48-667D-6442-50F08BA9D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" y="1552"/>
                <a:ext cx="12" cy="19"/>
              </a:xfrm>
              <a:custGeom>
                <a:avLst/>
                <a:gdLst>
                  <a:gd name="T0" fmla="*/ 0 w 5"/>
                  <a:gd name="T1" fmla="*/ 2 h 8"/>
                  <a:gd name="T2" fmla="*/ 1 w 5"/>
                  <a:gd name="T3" fmla="*/ 1 h 8"/>
                  <a:gd name="T4" fmla="*/ 1 w 5"/>
                  <a:gd name="T5" fmla="*/ 2 h 8"/>
                  <a:gd name="T6" fmla="*/ 2 w 5"/>
                  <a:gd name="T7" fmla="*/ 1 h 8"/>
                  <a:gd name="T8" fmla="*/ 2 w 5"/>
                  <a:gd name="T9" fmla="*/ 0 h 8"/>
                  <a:gd name="T10" fmla="*/ 3 w 5"/>
                  <a:gd name="T11" fmla="*/ 0 h 8"/>
                  <a:gd name="T12" fmla="*/ 3 w 5"/>
                  <a:gd name="T13" fmla="*/ 1 h 8"/>
                  <a:gd name="T14" fmla="*/ 3 w 5"/>
                  <a:gd name="T15" fmla="*/ 1 h 8"/>
                  <a:gd name="T16" fmla="*/ 2 w 5"/>
                  <a:gd name="T17" fmla="*/ 2 h 8"/>
                  <a:gd name="T18" fmla="*/ 2 w 5"/>
                  <a:gd name="T19" fmla="*/ 3 h 8"/>
                  <a:gd name="T20" fmla="*/ 3 w 5"/>
                  <a:gd name="T21" fmla="*/ 6 h 8"/>
                  <a:gd name="T22" fmla="*/ 5 w 5"/>
                  <a:gd name="T23" fmla="*/ 8 h 8"/>
                  <a:gd name="T24" fmla="*/ 4 w 5"/>
                  <a:gd name="T25" fmla="*/ 8 h 8"/>
                  <a:gd name="T26" fmla="*/ 0 w 5"/>
                  <a:gd name="T2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0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3" y="4"/>
                      <a:pt x="3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8"/>
                      <a:pt x="4" y="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9" name="Freeform 1845">
                <a:extLst>
                  <a:ext uri="{FF2B5EF4-FFF2-40B4-BE49-F238E27FC236}">
                    <a16:creationId xmlns:a16="http://schemas.microsoft.com/office/drawing/2014/main" id="{EBE388E3-FD5D-6C9F-AB0A-391894B58A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1" y="1536"/>
                <a:ext cx="24" cy="23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7 h 10"/>
                  <a:gd name="T4" fmla="*/ 9 w 10"/>
                  <a:gd name="T5" fmla="*/ 7 h 10"/>
                  <a:gd name="T6" fmla="*/ 8 w 10"/>
                  <a:gd name="T7" fmla="*/ 6 h 10"/>
                  <a:gd name="T8" fmla="*/ 8 w 10"/>
                  <a:gd name="T9" fmla="*/ 8 h 10"/>
                  <a:gd name="T10" fmla="*/ 7 w 10"/>
                  <a:gd name="T11" fmla="*/ 9 h 10"/>
                  <a:gd name="T12" fmla="*/ 4 w 10"/>
                  <a:gd name="T13" fmla="*/ 10 h 10"/>
                  <a:gd name="T14" fmla="*/ 1 w 10"/>
                  <a:gd name="T15" fmla="*/ 8 h 10"/>
                  <a:gd name="T16" fmla="*/ 1 w 10"/>
                  <a:gd name="T17" fmla="*/ 5 h 10"/>
                  <a:gd name="T18" fmla="*/ 3 w 10"/>
                  <a:gd name="T19" fmla="*/ 2 h 10"/>
                  <a:gd name="T20" fmla="*/ 4 w 10"/>
                  <a:gd name="T21" fmla="*/ 2 h 10"/>
                  <a:gd name="T22" fmla="*/ 6 w 10"/>
                  <a:gd name="T23" fmla="*/ 2 h 10"/>
                  <a:gd name="T24" fmla="*/ 5 w 10"/>
                  <a:gd name="T25" fmla="*/ 1 h 10"/>
                  <a:gd name="T26" fmla="*/ 6 w 10"/>
                  <a:gd name="T27" fmla="*/ 0 h 10"/>
                  <a:gd name="T28" fmla="*/ 3 w 10"/>
                  <a:gd name="T29" fmla="*/ 3 h 10"/>
                  <a:gd name="T30" fmla="*/ 2 w 10"/>
                  <a:gd name="T31" fmla="*/ 4 h 10"/>
                  <a:gd name="T32" fmla="*/ 2 w 10"/>
                  <a:gd name="T33" fmla="*/ 6 h 10"/>
                  <a:gd name="T34" fmla="*/ 2 w 10"/>
                  <a:gd name="T35" fmla="*/ 7 h 10"/>
                  <a:gd name="T36" fmla="*/ 3 w 10"/>
                  <a:gd name="T37" fmla="*/ 8 h 10"/>
                  <a:gd name="T38" fmla="*/ 5 w 10"/>
                  <a:gd name="T39" fmla="*/ 9 h 10"/>
                  <a:gd name="T40" fmla="*/ 6 w 10"/>
                  <a:gd name="T41" fmla="*/ 8 h 10"/>
                  <a:gd name="T42" fmla="*/ 7 w 10"/>
                  <a:gd name="T43" fmla="*/ 7 h 10"/>
                  <a:gd name="T44" fmla="*/ 8 w 10"/>
                  <a:gd name="T45" fmla="*/ 6 h 10"/>
                  <a:gd name="T46" fmla="*/ 7 w 10"/>
                  <a:gd name="T47" fmla="*/ 4 h 10"/>
                  <a:gd name="T48" fmla="*/ 5 w 10"/>
                  <a:gd name="T49" fmla="*/ 3 h 10"/>
                  <a:gd name="T50" fmla="*/ 3 w 10"/>
                  <a:gd name="T51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8"/>
                      <a:pt x="7" y="9"/>
                      <a:pt x="7" y="9"/>
                    </a:cubicBezTo>
                    <a:cubicBezTo>
                      <a:pt x="6" y="10"/>
                      <a:pt x="5" y="10"/>
                      <a:pt x="4" y="10"/>
                    </a:cubicBezTo>
                    <a:cubicBezTo>
                      <a:pt x="2" y="9"/>
                      <a:pt x="2" y="9"/>
                      <a:pt x="1" y="8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6" y="0"/>
                    </a:lnTo>
                    <a:close/>
                    <a:moveTo>
                      <a:pt x="3" y="3"/>
                    </a:moveTo>
                    <a:cubicBezTo>
                      <a:pt x="3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6" y="9"/>
                      <a:pt x="6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5"/>
                      <a:pt x="8" y="5"/>
                      <a:pt x="7" y="4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5" y="2"/>
                      <a:pt x="4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0" name="Freeform 1846">
                <a:extLst>
                  <a:ext uri="{FF2B5EF4-FFF2-40B4-BE49-F238E27FC236}">
                    <a16:creationId xmlns:a16="http://schemas.microsoft.com/office/drawing/2014/main" id="{6F9DB8EC-4C4E-9FE9-A4A4-349AF2B407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2" y="1519"/>
                <a:ext cx="24" cy="29"/>
              </a:xfrm>
              <a:custGeom>
                <a:avLst/>
                <a:gdLst>
                  <a:gd name="T0" fmla="*/ 5 w 10"/>
                  <a:gd name="T1" fmla="*/ 0 h 12"/>
                  <a:gd name="T2" fmla="*/ 10 w 10"/>
                  <a:gd name="T3" fmla="*/ 9 h 12"/>
                  <a:gd name="T4" fmla="*/ 9 w 10"/>
                  <a:gd name="T5" fmla="*/ 10 h 12"/>
                  <a:gd name="T6" fmla="*/ 8 w 10"/>
                  <a:gd name="T7" fmla="*/ 9 h 12"/>
                  <a:gd name="T8" fmla="*/ 7 w 10"/>
                  <a:gd name="T9" fmla="*/ 10 h 12"/>
                  <a:gd name="T10" fmla="*/ 6 w 10"/>
                  <a:gd name="T11" fmla="*/ 11 h 12"/>
                  <a:gd name="T12" fmla="*/ 3 w 10"/>
                  <a:gd name="T13" fmla="*/ 12 h 12"/>
                  <a:gd name="T14" fmla="*/ 1 w 10"/>
                  <a:gd name="T15" fmla="*/ 10 h 12"/>
                  <a:gd name="T16" fmla="*/ 0 w 10"/>
                  <a:gd name="T17" fmla="*/ 7 h 12"/>
                  <a:gd name="T18" fmla="*/ 2 w 10"/>
                  <a:gd name="T19" fmla="*/ 4 h 12"/>
                  <a:gd name="T20" fmla="*/ 4 w 10"/>
                  <a:gd name="T21" fmla="*/ 4 h 12"/>
                  <a:gd name="T22" fmla="*/ 6 w 10"/>
                  <a:gd name="T23" fmla="*/ 4 h 12"/>
                  <a:gd name="T24" fmla="*/ 4 w 10"/>
                  <a:gd name="T25" fmla="*/ 0 h 12"/>
                  <a:gd name="T26" fmla="*/ 5 w 10"/>
                  <a:gd name="T27" fmla="*/ 0 h 12"/>
                  <a:gd name="T28" fmla="*/ 3 w 10"/>
                  <a:gd name="T29" fmla="*/ 5 h 12"/>
                  <a:gd name="T30" fmla="*/ 2 w 10"/>
                  <a:gd name="T31" fmla="*/ 6 h 12"/>
                  <a:gd name="T32" fmla="*/ 1 w 10"/>
                  <a:gd name="T33" fmla="*/ 8 h 12"/>
                  <a:gd name="T34" fmla="*/ 2 w 10"/>
                  <a:gd name="T35" fmla="*/ 9 h 12"/>
                  <a:gd name="T36" fmla="*/ 3 w 10"/>
                  <a:gd name="T37" fmla="*/ 10 h 12"/>
                  <a:gd name="T38" fmla="*/ 4 w 10"/>
                  <a:gd name="T39" fmla="*/ 11 h 12"/>
                  <a:gd name="T40" fmla="*/ 6 w 10"/>
                  <a:gd name="T41" fmla="*/ 11 h 12"/>
                  <a:gd name="T42" fmla="*/ 7 w 10"/>
                  <a:gd name="T43" fmla="*/ 9 h 12"/>
                  <a:gd name="T44" fmla="*/ 7 w 10"/>
                  <a:gd name="T45" fmla="*/ 8 h 12"/>
                  <a:gd name="T46" fmla="*/ 7 w 10"/>
                  <a:gd name="T47" fmla="*/ 6 h 12"/>
                  <a:gd name="T48" fmla="*/ 5 w 10"/>
                  <a:gd name="T49" fmla="*/ 5 h 12"/>
                  <a:gd name="T50" fmla="*/ 3 w 10"/>
                  <a:gd name="T5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12">
                    <a:moveTo>
                      <a:pt x="5" y="0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10"/>
                      <a:pt x="7" y="10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2" y="11"/>
                      <a:pt x="1" y="11"/>
                      <a:pt x="1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5" y="0"/>
                    </a:lnTo>
                    <a:close/>
                    <a:moveTo>
                      <a:pt x="3" y="5"/>
                    </a:move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6" y="5"/>
                      <a:pt x="5" y="5"/>
                    </a:cubicBezTo>
                    <a:cubicBezTo>
                      <a:pt x="4" y="5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Freeform 1847">
                <a:extLst>
                  <a:ext uri="{FF2B5EF4-FFF2-40B4-BE49-F238E27FC236}">
                    <a16:creationId xmlns:a16="http://schemas.microsoft.com/office/drawing/2014/main" id="{C369510E-D057-2E8B-ACD6-2D2FA6E557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9" y="1517"/>
                <a:ext cx="12" cy="21"/>
              </a:xfrm>
              <a:custGeom>
                <a:avLst/>
                <a:gdLst>
                  <a:gd name="T0" fmla="*/ 0 w 12"/>
                  <a:gd name="T1" fmla="*/ 0 h 21"/>
                  <a:gd name="T2" fmla="*/ 2 w 12"/>
                  <a:gd name="T3" fmla="*/ 0 h 21"/>
                  <a:gd name="T4" fmla="*/ 2 w 12"/>
                  <a:gd name="T5" fmla="*/ 0 h 21"/>
                  <a:gd name="T6" fmla="*/ 2 w 12"/>
                  <a:gd name="T7" fmla="*/ 2 h 21"/>
                  <a:gd name="T8" fmla="*/ 2 w 12"/>
                  <a:gd name="T9" fmla="*/ 2 h 21"/>
                  <a:gd name="T10" fmla="*/ 0 w 12"/>
                  <a:gd name="T11" fmla="*/ 2 h 21"/>
                  <a:gd name="T12" fmla="*/ 0 w 12"/>
                  <a:gd name="T13" fmla="*/ 2 h 21"/>
                  <a:gd name="T14" fmla="*/ 0 w 12"/>
                  <a:gd name="T15" fmla="*/ 0 h 21"/>
                  <a:gd name="T16" fmla="*/ 0 w 12"/>
                  <a:gd name="T17" fmla="*/ 0 h 21"/>
                  <a:gd name="T18" fmla="*/ 2 w 12"/>
                  <a:gd name="T19" fmla="*/ 7 h 21"/>
                  <a:gd name="T20" fmla="*/ 5 w 12"/>
                  <a:gd name="T21" fmla="*/ 4 h 21"/>
                  <a:gd name="T22" fmla="*/ 12 w 12"/>
                  <a:gd name="T23" fmla="*/ 21 h 21"/>
                  <a:gd name="T24" fmla="*/ 9 w 12"/>
                  <a:gd name="T25" fmla="*/ 21 h 21"/>
                  <a:gd name="T26" fmla="*/ 2 w 12"/>
                  <a:gd name="T27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1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7"/>
                    </a:moveTo>
                    <a:lnTo>
                      <a:pt x="5" y="4"/>
                    </a:lnTo>
                    <a:lnTo>
                      <a:pt x="12" y="21"/>
                    </a:lnTo>
                    <a:lnTo>
                      <a:pt x="9" y="21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Freeform 1848">
                <a:extLst>
                  <a:ext uri="{FF2B5EF4-FFF2-40B4-BE49-F238E27FC236}">
                    <a16:creationId xmlns:a16="http://schemas.microsoft.com/office/drawing/2014/main" id="{5E0F39DC-5CF9-B0EC-A483-28EACAB39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38" y="1514"/>
                <a:ext cx="22" cy="29"/>
              </a:xfrm>
              <a:custGeom>
                <a:avLst/>
                <a:gdLst>
                  <a:gd name="T0" fmla="*/ 0 w 9"/>
                  <a:gd name="T1" fmla="*/ 2 h 12"/>
                  <a:gd name="T2" fmla="*/ 1 w 9"/>
                  <a:gd name="T3" fmla="*/ 2 h 12"/>
                  <a:gd name="T4" fmla="*/ 1 w 9"/>
                  <a:gd name="T5" fmla="*/ 3 h 12"/>
                  <a:gd name="T6" fmla="*/ 2 w 9"/>
                  <a:gd name="T7" fmla="*/ 1 h 12"/>
                  <a:gd name="T8" fmla="*/ 3 w 9"/>
                  <a:gd name="T9" fmla="*/ 0 h 12"/>
                  <a:gd name="T10" fmla="*/ 6 w 9"/>
                  <a:gd name="T11" fmla="*/ 0 h 12"/>
                  <a:gd name="T12" fmla="*/ 9 w 9"/>
                  <a:gd name="T13" fmla="*/ 2 h 12"/>
                  <a:gd name="T14" fmla="*/ 9 w 9"/>
                  <a:gd name="T15" fmla="*/ 5 h 12"/>
                  <a:gd name="T16" fmla="*/ 7 w 9"/>
                  <a:gd name="T17" fmla="*/ 7 h 12"/>
                  <a:gd name="T18" fmla="*/ 5 w 9"/>
                  <a:gd name="T19" fmla="*/ 8 h 12"/>
                  <a:gd name="T20" fmla="*/ 3 w 9"/>
                  <a:gd name="T21" fmla="*/ 7 h 12"/>
                  <a:gd name="T22" fmla="*/ 5 w 9"/>
                  <a:gd name="T23" fmla="*/ 11 h 12"/>
                  <a:gd name="T24" fmla="*/ 4 w 9"/>
                  <a:gd name="T25" fmla="*/ 12 h 12"/>
                  <a:gd name="T26" fmla="*/ 0 w 9"/>
                  <a:gd name="T27" fmla="*/ 2 h 12"/>
                  <a:gd name="T28" fmla="*/ 4 w 9"/>
                  <a:gd name="T29" fmla="*/ 1 h 12"/>
                  <a:gd name="T30" fmla="*/ 2 w 9"/>
                  <a:gd name="T31" fmla="*/ 3 h 12"/>
                  <a:gd name="T32" fmla="*/ 2 w 9"/>
                  <a:gd name="T33" fmla="*/ 5 h 12"/>
                  <a:gd name="T34" fmla="*/ 3 w 9"/>
                  <a:gd name="T35" fmla="*/ 6 h 12"/>
                  <a:gd name="T36" fmla="*/ 5 w 9"/>
                  <a:gd name="T37" fmla="*/ 7 h 12"/>
                  <a:gd name="T38" fmla="*/ 6 w 9"/>
                  <a:gd name="T39" fmla="*/ 7 h 12"/>
                  <a:gd name="T40" fmla="*/ 8 w 9"/>
                  <a:gd name="T41" fmla="*/ 6 h 12"/>
                  <a:gd name="T42" fmla="*/ 8 w 9"/>
                  <a:gd name="T43" fmla="*/ 4 h 12"/>
                  <a:gd name="T44" fmla="*/ 8 w 9"/>
                  <a:gd name="T45" fmla="*/ 3 h 12"/>
                  <a:gd name="T46" fmla="*/ 7 w 9"/>
                  <a:gd name="T47" fmla="*/ 1 h 12"/>
                  <a:gd name="T48" fmla="*/ 5 w 9"/>
                  <a:gd name="T49" fmla="*/ 1 h 12"/>
                  <a:gd name="T50" fmla="*/ 4 w 9"/>
                  <a:gd name="T5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" h="1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4"/>
                      <a:pt x="9" y="5"/>
                    </a:cubicBezTo>
                    <a:cubicBezTo>
                      <a:pt x="9" y="6"/>
                      <a:pt x="8" y="7"/>
                      <a:pt x="7" y="7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8"/>
                      <a:pt x="4" y="8"/>
                      <a:pt x="3" y="7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0" y="2"/>
                    </a:lnTo>
                    <a:close/>
                    <a:moveTo>
                      <a:pt x="4" y="1"/>
                    </a:moveTo>
                    <a:cubicBezTo>
                      <a:pt x="3" y="1"/>
                      <a:pt x="2" y="2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7" y="2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Freeform 1849">
                <a:extLst>
                  <a:ext uri="{FF2B5EF4-FFF2-40B4-BE49-F238E27FC236}">
                    <a16:creationId xmlns:a16="http://schemas.microsoft.com/office/drawing/2014/main" id="{4818D248-A59C-B9BA-6248-8D6E86744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55" y="1502"/>
                <a:ext cx="14" cy="24"/>
              </a:xfrm>
              <a:custGeom>
                <a:avLst/>
                <a:gdLst>
                  <a:gd name="T0" fmla="*/ 2 w 14"/>
                  <a:gd name="T1" fmla="*/ 0 h 24"/>
                  <a:gd name="T2" fmla="*/ 2 w 14"/>
                  <a:gd name="T3" fmla="*/ 0 h 24"/>
                  <a:gd name="T4" fmla="*/ 5 w 14"/>
                  <a:gd name="T5" fmla="*/ 0 h 24"/>
                  <a:gd name="T6" fmla="*/ 5 w 14"/>
                  <a:gd name="T7" fmla="*/ 3 h 24"/>
                  <a:gd name="T8" fmla="*/ 5 w 14"/>
                  <a:gd name="T9" fmla="*/ 3 h 24"/>
                  <a:gd name="T10" fmla="*/ 2 w 14"/>
                  <a:gd name="T11" fmla="*/ 3 h 24"/>
                  <a:gd name="T12" fmla="*/ 0 w 14"/>
                  <a:gd name="T13" fmla="*/ 3 h 24"/>
                  <a:gd name="T14" fmla="*/ 0 w 14"/>
                  <a:gd name="T15" fmla="*/ 0 h 24"/>
                  <a:gd name="T16" fmla="*/ 2 w 14"/>
                  <a:gd name="T17" fmla="*/ 0 h 24"/>
                  <a:gd name="T18" fmla="*/ 5 w 14"/>
                  <a:gd name="T19" fmla="*/ 8 h 24"/>
                  <a:gd name="T20" fmla="*/ 7 w 14"/>
                  <a:gd name="T21" fmla="*/ 8 h 24"/>
                  <a:gd name="T22" fmla="*/ 14 w 14"/>
                  <a:gd name="T23" fmla="*/ 24 h 24"/>
                  <a:gd name="T24" fmla="*/ 12 w 14"/>
                  <a:gd name="T25" fmla="*/ 24 h 24"/>
                  <a:gd name="T26" fmla="*/ 5 w 14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4">
                    <a:moveTo>
                      <a:pt x="2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  <a:moveTo>
                      <a:pt x="5" y="8"/>
                    </a:moveTo>
                    <a:lnTo>
                      <a:pt x="7" y="8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Freeform 1850">
                <a:extLst>
                  <a:ext uri="{FF2B5EF4-FFF2-40B4-BE49-F238E27FC236}">
                    <a16:creationId xmlns:a16="http://schemas.microsoft.com/office/drawing/2014/main" id="{76DB1385-3447-F6D9-D657-E8FCF73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1505"/>
                <a:ext cx="14" cy="19"/>
              </a:xfrm>
              <a:custGeom>
                <a:avLst/>
                <a:gdLst>
                  <a:gd name="T0" fmla="*/ 3 w 6"/>
                  <a:gd name="T1" fmla="*/ 0 h 8"/>
                  <a:gd name="T2" fmla="*/ 3 w 6"/>
                  <a:gd name="T3" fmla="*/ 1 h 8"/>
                  <a:gd name="T4" fmla="*/ 1 w 6"/>
                  <a:gd name="T5" fmla="*/ 1 h 8"/>
                  <a:gd name="T6" fmla="*/ 1 w 6"/>
                  <a:gd name="T7" fmla="*/ 1 h 8"/>
                  <a:gd name="T8" fmla="*/ 1 w 6"/>
                  <a:gd name="T9" fmla="*/ 2 h 8"/>
                  <a:gd name="T10" fmla="*/ 1 w 6"/>
                  <a:gd name="T11" fmla="*/ 3 h 8"/>
                  <a:gd name="T12" fmla="*/ 3 w 6"/>
                  <a:gd name="T13" fmla="*/ 3 h 8"/>
                  <a:gd name="T14" fmla="*/ 4 w 6"/>
                  <a:gd name="T15" fmla="*/ 3 h 8"/>
                  <a:gd name="T16" fmla="*/ 5 w 6"/>
                  <a:gd name="T17" fmla="*/ 4 h 8"/>
                  <a:gd name="T18" fmla="*/ 5 w 6"/>
                  <a:gd name="T19" fmla="*/ 6 h 8"/>
                  <a:gd name="T20" fmla="*/ 4 w 6"/>
                  <a:gd name="T21" fmla="*/ 7 h 8"/>
                  <a:gd name="T22" fmla="*/ 3 w 6"/>
                  <a:gd name="T23" fmla="*/ 8 h 8"/>
                  <a:gd name="T24" fmla="*/ 2 w 6"/>
                  <a:gd name="T25" fmla="*/ 7 h 8"/>
                  <a:gd name="T26" fmla="*/ 2 w 6"/>
                  <a:gd name="T27" fmla="*/ 6 h 8"/>
                  <a:gd name="T28" fmla="*/ 4 w 6"/>
                  <a:gd name="T29" fmla="*/ 6 h 8"/>
                  <a:gd name="T30" fmla="*/ 4 w 6"/>
                  <a:gd name="T31" fmla="*/ 6 h 8"/>
                  <a:gd name="T32" fmla="*/ 4 w 6"/>
                  <a:gd name="T33" fmla="*/ 5 h 8"/>
                  <a:gd name="T34" fmla="*/ 4 w 6"/>
                  <a:gd name="T35" fmla="*/ 4 h 8"/>
                  <a:gd name="T36" fmla="*/ 2 w 6"/>
                  <a:gd name="T37" fmla="*/ 4 h 8"/>
                  <a:gd name="T38" fmla="*/ 1 w 6"/>
                  <a:gd name="T39" fmla="*/ 3 h 8"/>
                  <a:gd name="T40" fmla="*/ 0 w 6"/>
                  <a:gd name="T41" fmla="*/ 3 h 8"/>
                  <a:gd name="T42" fmla="*/ 0 w 6"/>
                  <a:gd name="T43" fmla="*/ 1 h 8"/>
                  <a:gd name="T44" fmla="*/ 1 w 6"/>
                  <a:gd name="T45" fmla="*/ 0 h 8"/>
                  <a:gd name="T46" fmla="*/ 3 w 6"/>
                  <a:gd name="T4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5"/>
                      <a:pt x="6" y="5"/>
                      <a:pt x="5" y="6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Freeform 1851">
                <a:extLst>
                  <a:ext uri="{FF2B5EF4-FFF2-40B4-BE49-F238E27FC236}">
                    <a16:creationId xmlns:a16="http://schemas.microsoft.com/office/drawing/2014/main" id="{285F047E-4A98-AA6D-0EC3-B50CBA521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4" y="1493"/>
                <a:ext cx="12" cy="26"/>
              </a:xfrm>
              <a:custGeom>
                <a:avLst/>
                <a:gdLst>
                  <a:gd name="T0" fmla="*/ 2 w 12"/>
                  <a:gd name="T1" fmla="*/ 0 h 26"/>
                  <a:gd name="T2" fmla="*/ 2 w 12"/>
                  <a:gd name="T3" fmla="*/ 0 h 26"/>
                  <a:gd name="T4" fmla="*/ 5 w 12"/>
                  <a:gd name="T5" fmla="*/ 2 h 26"/>
                  <a:gd name="T6" fmla="*/ 5 w 12"/>
                  <a:gd name="T7" fmla="*/ 5 h 26"/>
                  <a:gd name="T8" fmla="*/ 2 w 12"/>
                  <a:gd name="T9" fmla="*/ 5 h 26"/>
                  <a:gd name="T10" fmla="*/ 2 w 12"/>
                  <a:gd name="T11" fmla="*/ 5 h 26"/>
                  <a:gd name="T12" fmla="*/ 0 w 12"/>
                  <a:gd name="T13" fmla="*/ 5 h 26"/>
                  <a:gd name="T14" fmla="*/ 0 w 12"/>
                  <a:gd name="T15" fmla="*/ 2 h 26"/>
                  <a:gd name="T16" fmla="*/ 2 w 12"/>
                  <a:gd name="T17" fmla="*/ 0 h 26"/>
                  <a:gd name="T18" fmla="*/ 5 w 12"/>
                  <a:gd name="T19" fmla="*/ 9 h 26"/>
                  <a:gd name="T20" fmla="*/ 7 w 12"/>
                  <a:gd name="T21" fmla="*/ 7 h 26"/>
                  <a:gd name="T22" fmla="*/ 12 w 12"/>
                  <a:gd name="T23" fmla="*/ 24 h 26"/>
                  <a:gd name="T24" fmla="*/ 12 w 12"/>
                  <a:gd name="T25" fmla="*/ 26 h 26"/>
                  <a:gd name="T26" fmla="*/ 5 w 12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6">
                    <a:moveTo>
                      <a:pt x="2" y="0"/>
                    </a:moveTo>
                    <a:lnTo>
                      <a:pt x="2" y="0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  <a:moveTo>
                      <a:pt x="5" y="9"/>
                    </a:moveTo>
                    <a:lnTo>
                      <a:pt x="7" y="7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6" name="Freeform 1852">
                <a:extLst>
                  <a:ext uri="{FF2B5EF4-FFF2-40B4-BE49-F238E27FC236}">
                    <a16:creationId xmlns:a16="http://schemas.microsoft.com/office/drawing/2014/main" id="{D862A80E-5C5D-6FC9-E70D-8C7D0E89C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" y="1493"/>
                <a:ext cx="21" cy="21"/>
              </a:xfrm>
              <a:custGeom>
                <a:avLst/>
                <a:gdLst>
                  <a:gd name="T0" fmla="*/ 7 w 9"/>
                  <a:gd name="T1" fmla="*/ 1 h 9"/>
                  <a:gd name="T2" fmla="*/ 6 w 9"/>
                  <a:gd name="T3" fmla="*/ 2 h 9"/>
                  <a:gd name="T4" fmla="*/ 3 w 9"/>
                  <a:gd name="T5" fmla="*/ 2 h 9"/>
                  <a:gd name="T6" fmla="*/ 2 w 9"/>
                  <a:gd name="T7" fmla="*/ 3 h 9"/>
                  <a:gd name="T8" fmla="*/ 2 w 9"/>
                  <a:gd name="T9" fmla="*/ 6 h 9"/>
                  <a:gd name="T10" fmla="*/ 2 w 9"/>
                  <a:gd name="T11" fmla="*/ 7 h 9"/>
                  <a:gd name="T12" fmla="*/ 4 w 9"/>
                  <a:gd name="T13" fmla="*/ 8 h 9"/>
                  <a:gd name="T14" fmla="*/ 6 w 9"/>
                  <a:gd name="T15" fmla="*/ 7 h 9"/>
                  <a:gd name="T16" fmla="*/ 8 w 9"/>
                  <a:gd name="T17" fmla="*/ 5 h 9"/>
                  <a:gd name="T18" fmla="*/ 9 w 9"/>
                  <a:gd name="T19" fmla="*/ 5 h 9"/>
                  <a:gd name="T20" fmla="*/ 8 w 9"/>
                  <a:gd name="T21" fmla="*/ 7 h 9"/>
                  <a:gd name="T22" fmla="*/ 6 w 9"/>
                  <a:gd name="T23" fmla="*/ 8 h 9"/>
                  <a:gd name="T24" fmla="*/ 3 w 9"/>
                  <a:gd name="T25" fmla="*/ 8 h 9"/>
                  <a:gd name="T26" fmla="*/ 1 w 9"/>
                  <a:gd name="T27" fmla="*/ 6 h 9"/>
                  <a:gd name="T28" fmla="*/ 0 w 9"/>
                  <a:gd name="T29" fmla="*/ 4 h 9"/>
                  <a:gd name="T30" fmla="*/ 1 w 9"/>
                  <a:gd name="T31" fmla="*/ 2 h 9"/>
                  <a:gd name="T32" fmla="*/ 3 w 9"/>
                  <a:gd name="T33" fmla="*/ 1 h 9"/>
                  <a:gd name="T34" fmla="*/ 5 w 9"/>
                  <a:gd name="T35" fmla="*/ 0 h 9"/>
                  <a:gd name="T36" fmla="*/ 6 w 9"/>
                  <a:gd name="T37" fmla="*/ 1 h 9"/>
                  <a:gd name="T38" fmla="*/ 7 w 9"/>
                  <a:gd name="T3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7" y="1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5" y="1"/>
                      <a:pt x="3" y="2"/>
                    </a:cubicBezTo>
                    <a:cubicBezTo>
                      <a:pt x="3" y="2"/>
                      <a:pt x="2" y="2"/>
                      <a:pt x="2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5" y="8"/>
                      <a:pt x="5" y="8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5" y="9"/>
                      <a:pt x="4" y="9"/>
                      <a:pt x="3" y="8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1"/>
                      <a:pt x="4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7" name="Freeform 1853">
                <a:extLst>
                  <a:ext uri="{FF2B5EF4-FFF2-40B4-BE49-F238E27FC236}">
                    <a16:creationId xmlns:a16="http://schemas.microsoft.com/office/drawing/2014/main" id="{898D2B0A-F1F6-7A13-A979-3D8E3166D2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3" y="1483"/>
                <a:ext cx="11" cy="24"/>
              </a:xfrm>
              <a:custGeom>
                <a:avLst/>
                <a:gdLst>
                  <a:gd name="T0" fmla="*/ 2 w 11"/>
                  <a:gd name="T1" fmla="*/ 0 h 24"/>
                  <a:gd name="T2" fmla="*/ 2 w 11"/>
                  <a:gd name="T3" fmla="*/ 0 h 24"/>
                  <a:gd name="T4" fmla="*/ 4 w 11"/>
                  <a:gd name="T5" fmla="*/ 0 h 24"/>
                  <a:gd name="T6" fmla="*/ 4 w 11"/>
                  <a:gd name="T7" fmla="*/ 3 h 24"/>
                  <a:gd name="T8" fmla="*/ 2 w 11"/>
                  <a:gd name="T9" fmla="*/ 3 h 24"/>
                  <a:gd name="T10" fmla="*/ 0 w 11"/>
                  <a:gd name="T11" fmla="*/ 3 h 24"/>
                  <a:gd name="T12" fmla="*/ 0 w 11"/>
                  <a:gd name="T13" fmla="*/ 3 h 24"/>
                  <a:gd name="T14" fmla="*/ 0 w 11"/>
                  <a:gd name="T15" fmla="*/ 0 h 24"/>
                  <a:gd name="T16" fmla="*/ 2 w 11"/>
                  <a:gd name="T17" fmla="*/ 0 h 24"/>
                  <a:gd name="T18" fmla="*/ 2 w 11"/>
                  <a:gd name="T19" fmla="*/ 8 h 24"/>
                  <a:gd name="T20" fmla="*/ 4 w 11"/>
                  <a:gd name="T21" fmla="*/ 8 h 24"/>
                  <a:gd name="T22" fmla="*/ 11 w 11"/>
                  <a:gd name="T23" fmla="*/ 24 h 24"/>
                  <a:gd name="T24" fmla="*/ 9 w 11"/>
                  <a:gd name="T25" fmla="*/ 24 h 24"/>
                  <a:gd name="T26" fmla="*/ 2 w 11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4" y="8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8" name="Freeform 1854">
                <a:extLst>
                  <a:ext uri="{FF2B5EF4-FFF2-40B4-BE49-F238E27FC236}">
                    <a16:creationId xmlns:a16="http://schemas.microsoft.com/office/drawing/2014/main" id="{700AB6B3-7C17-C221-7817-5AAD314CD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1483"/>
                <a:ext cx="21" cy="22"/>
              </a:xfrm>
              <a:custGeom>
                <a:avLst/>
                <a:gdLst>
                  <a:gd name="T0" fmla="*/ 0 w 9"/>
                  <a:gd name="T1" fmla="*/ 2 h 9"/>
                  <a:gd name="T2" fmla="*/ 1 w 9"/>
                  <a:gd name="T3" fmla="*/ 2 h 9"/>
                  <a:gd name="T4" fmla="*/ 2 w 9"/>
                  <a:gd name="T5" fmla="*/ 3 h 9"/>
                  <a:gd name="T6" fmla="*/ 2 w 9"/>
                  <a:gd name="T7" fmla="*/ 1 h 9"/>
                  <a:gd name="T8" fmla="*/ 4 w 9"/>
                  <a:gd name="T9" fmla="*/ 0 h 9"/>
                  <a:gd name="T10" fmla="*/ 5 w 9"/>
                  <a:gd name="T11" fmla="*/ 0 h 9"/>
                  <a:gd name="T12" fmla="*/ 7 w 9"/>
                  <a:gd name="T13" fmla="*/ 1 h 9"/>
                  <a:gd name="T14" fmla="*/ 8 w 9"/>
                  <a:gd name="T15" fmla="*/ 3 h 9"/>
                  <a:gd name="T16" fmla="*/ 9 w 9"/>
                  <a:gd name="T17" fmla="*/ 7 h 9"/>
                  <a:gd name="T18" fmla="*/ 8 w 9"/>
                  <a:gd name="T19" fmla="*/ 7 h 9"/>
                  <a:gd name="T20" fmla="*/ 7 w 9"/>
                  <a:gd name="T21" fmla="*/ 4 h 9"/>
                  <a:gd name="T22" fmla="*/ 6 w 9"/>
                  <a:gd name="T23" fmla="*/ 2 h 9"/>
                  <a:gd name="T24" fmla="*/ 5 w 9"/>
                  <a:gd name="T25" fmla="*/ 1 h 9"/>
                  <a:gd name="T26" fmla="*/ 4 w 9"/>
                  <a:gd name="T27" fmla="*/ 1 h 9"/>
                  <a:gd name="T28" fmla="*/ 2 w 9"/>
                  <a:gd name="T29" fmla="*/ 2 h 9"/>
                  <a:gd name="T30" fmla="*/ 2 w 9"/>
                  <a:gd name="T31" fmla="*/ 4 h 9"/>
                  <a:gd name="T32" fmla="*/ 3 w 9"/>
                  <a:gd name="T33" fmla="*/ 6 h 9"/>
                  <a:gd name="T34" fmla="*/ 4 w 9"/>
                  <a:gd name="T35" fmla="*/ 9 h 9"/>
                  <a:gd name="T36" fmla="*/ 3 w 9"/>
                  <a:gd name="T37" fmla="*/ 9 h 9"/>
                  <a:gd name="T38" fmla="*/ 0 w 9"/>
                  <a:gd name="T3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2"/>
                      <a:pt x="7" y="2"/>
                      <a:pt x="8" y="3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9" name="Freeform 1855">
                <a:extLst>
                  <a:ext uri="{FF2B5EF4-FFF2-40B4-BE49-F238E27FC236}">
                    <a16:creationId xmlns:a16="http://schemas.microsoft.com/office/drawing/2014/main" id="{4ACDFEA4-07F4-62D0-7849-0BE44DB92D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3" y="1476"/>
                <a:ext cx="22" cy="26"/>
              </a:xfrm>
              <a:custGeom>
                <a:avLst/>
                <a:gdLst>
                  <a:gd name="T0" fmla="*/ 6 w 9"/>
                  <a:gd name="T1" fmla="*/ 0 h 11"/>
                  <a:gd name="T2" fmla="*/ 7 w 9"/>
                  <a:gd name="T3" fmla="*/ 0 h 11"/>
                  <a:gd name="T4" fmla="*/ 9 w 9"/>
                  <a:gd name="T5" fmla="*/ 6 h 11"/>
                  <a:gd name="T6" fmla="*/ 9 w 9"/>
                  <a:gd name="T7" fmla="*/ 8 h 11"/>
                  <a:gd name="T8" fmla="*/ 8 w 9"/>
                  <a:gd name="T9" fmla="*/ 10 h 11"/>
                  <a:gd name="T10" fmla="*/ 6 w 9"/>
                  <a:gd name="T11" fmla="*/ 11 h 11"/>
                  <a:gd name="T12" fmla="*/ 5 w 9"/>
                  <a:gd name="T13" fmla="*/ 11 h 11"/>
                  <a:gd name="T14" fmla="*/ 3 w 9"/>
                  <a:gd name="T15" fmla="*/ 11 h 11"/>
                  <a:gd name="T16" fmla="*/ 2 w 9"/>
                  <a:gd name="T17" fmla="*/ 10 h 11"/>
                  <a:gd name="T18" fmla="*/ 3 w 9"/>
                  <a:gd name="T19" fmla="*/ 10 h 11"/>
                  <a:gd name="T20" fmla="*/ 4 w 9"/>
                  <a:gd name="T21" fmla="*/ 10 h 11"/>
                  <a:gd name="T22" fmla="*/ 6 w 9"/>
                  <a:gd name="T23" fmla="*/ 10 h 11"/>
                  <a:gd name="T24" fmla="*/ 7 w 9"/>
                  <a:gd name="T25" fmla="*/ 9 h 11"/>
                  <a:gd name="T26" fmla="*/ 8 w 9"/>
                  <a:gd name="T27" fmla="*/ 8 h 11"/>
                  <a:gd name="T28" fmla="*/ 8 w 9"/>
                  <a:gd name="T29" fmla="*/ 6 h 11"/>
                  <a:gd name="T30" fmla="*/ 8 w 9"/>
                  <a:gd name="T31" fmla="*/ 6 h 11"/>
                  <a:gd name="T32" fmla="*/ 7 w 9"/>
                  <a:gd name="T33" fmla="*/ 7 h 11"/>
                  <a:gd name="T34" fmla="*/ 5 w 9"/>
                  <a:gd name="T35" fmla="*/ 8 h 11"/>
                  <a:gd name="T36" fmla="*/ 3 w 9"/>
                  <a:gd name="T37" fmla="*/ 8 h 11"/>
                  <a:gd name="T38" fmla="*/ 1 w 9"/>
                  <a:gd name="T39" fmla="*/ 7 h 11"/>
                  <a:gd name="T40" fmla="*/ 0 w 9"/>
                  <a:gd name="T41" fmla="*/ 6 h 11"/>
                  <a:gd name="T42" fmla="*/ 0 w 9"/>
                  <a:gd name="T43" fmla="*/ 4 h 11"/>
                  <a:gd name="T44" fmla="*/ 1 w 9"/>
                  <a:gd name="T45" fmla="*/ 2 h 11"/>
                  <a:gd name="T46" fmla="*/ 3 w 9"/>
                  <a:gd name="T47" fmla="*/ 1 h 11"/>
                  <a:gd name="T48" fmla="*/ 5 w 9"/>
                  <a:gd name="T49" fmla="*/ 1 h 11"/>
                  <a:gd name="T50" fmla="*/ 6 w 9"/>
                  <a:gd name="T51" fmla="*/ 1 h 11"/>
                  <a:gd name="T52" fmla="*/ 6 w 9"/>
                  <a:gd name="T53" fmla="*/ 0 h 11"/>
                  <a:gd name="T54" fmla="*/ 3 w 9"/>
                  <a:gd name="T55" fmla="*/ 2 h 11"/>
                  <a:gd name="T56" fmla="*/ 2 w 9"/>
                  <a:gd name="T57" fmla="*/ 3 h 11"/>
                  <a:gd name="T58" fmla="*/ 1 w 9"/>
                  <a:gd name="T59" fmla="*/ 4 h 11"/>
                  <a:gd name="T60" fmla="*/ 1 w 9"/>
                  <a:gd name="T61" fmla="*/ 6 h 11"/>
                  <a:gd name="T62" fmla="*/ 3 w 9"/>
                  <a:gd name="T63" fmla="*/ 7 h 11"/>
                  <a:gd name="T64" fmla="*/ 5 w 9"/>
                  <a:gd name="T65" fmla="*/ 7 h 11"/>
                  <a:gd name="T66" fmla="*/ 7 w 9"/>
                  <a:gd name="T67" fmla="*/ 6 h 11"/>
                  <a:gd name="T68" fmla="*/ 7 w 9"/>
                  <a:gd name="T69" fmla="*/ 4 h 11"/>
                  <a:gd name="T70" fmla="*/ 6 w 9"/>
                  <a:gd name="T71" fmla="*/ 2 h 11"/>
                  <a:gd name="T72" fmla="*/ 5 w 9"/>
                  <a:gd name="T73" fmla="*/ 2 h 11"/>
                  <a:gd name="T74" fmla="*/ 3 w 9"/>
                  <a:gd name="T7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" h="11">
                    <a:moveTo>
                      <a:pt x="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0"/>
                      <a:pt x="7" y="11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2" y="11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5" y="11"/>
                      <a:pt x="5" y="10"/>
                      <a:pt x="6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8"/>
                      <a:pt x="8" y="7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9"/>
                      <a:pt x="4" y="9"/>
                      <a:pt x="3" y="8"/>
                    </a:cubicBezTo>
                    <a:cubicBezTo>
                      <a:pt x="3" y="8"/>
                      <a:pt x="2" y="8"/>
                      <a:pt x="1" y="7"/>
                    </a:cubicBezTo>
                    <a:cubicBezTo>
                      <a:pt x="1" y="7"/>
                      <a:pt x="1" y="6"/>
                      <a:pt x="0" y="6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  <a:moveTo>
                      <a:pt x="3" y="2"/>
                    </a:moveTo>
                    <a:cubicBezTo>
                      <a:pt x="3" y="2"/>
                      <a:pt x="2" y="2"/>
                      <a:pt x="2" y="3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7"/>
                    </a:cubicBezTo>
                    <a:cubicBezTo>
                      <a:pt x="6" y="7"/>
                      <a:pt x="7" y="7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3"/>
                      <a:pt x="7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4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0" name="Freeform 1856">
                <a:extLst>
                  <a:ext uri="{FF2B5EF4-FFF2-40B4-BE49-F238E27FC236}">
                    <a16:creationId xmlns:a16="http://schemas.microsoft.com/office/drawing/2014/main" id="{06B05AD3-D199-44C5-85EF-C466C04EB1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4" y="1469"/>
                <a:ext cx="19" cy="19"/>
              </a:xfrm>
              <a:custGeom>
                <a:avLst/>
                <a:gdLst>
                  <a:gd name="T0" fmla="*/ 8 w 8"/>
                  <a:gd name="T1" fmla="*/ 4 h 8"/>
                  <a:gd name="T2" fmla="*/ 8 w 8"/>
                  <a:gd name="T3" fmla="*/ 5 h 8"/>
                  <a:gd name="T4" fmla="*/ 8 w 8"/>
                  <a:gd name="T5" fmla="*/ 6 h 8"/>
                  <a:gd name="T6" fmla="*/ 7 w 8"/>
                  <a:gd name="T7" fmla="*/ 7 h 8"/>
                  <a:gd name="T8" fmla="*/ 5 w 8"/>
                  <a:gd name="T9" fmla="*/ 8 h 8"/>
                  <a:gd name="T10" fmla="*/ 2 w 8"/>
                  <a:gd name="T11" fmla="*/ 7 h 8"/>
                  <a:gd name="T12" fmla="*/ 1 w 8"/>
                  <a:gd name="T13" fmla="*/ 5 h 8"/>
                  <a:gd name="T14" fmla="*/ 1 w 8"/>
                  <a:gd name="T15" fmla="*/ 2 h 8"/>
                  <a:gd name="T16" fmla="*/ 3 w 8"/>
                  <a:gd name="T17" fmla="*/ 0 h 8"/>
                  <a:gd name="T18" fmla="*/ 7 w 8"/>
                  <a:gd name="T19" fmla="*/ 1 h 8"/>
                  <a:gd name="T20" fmla="*/ 8 w 8"/>
                  <a:gd name="T21" fmla="*/ 3 h 8"/>
                  <a:gd name="T22" fmla="*/ 2 w 8"/>
                  <a:gd name="T23" fmla="*/ 5 h 8"/>
                  <a:gd name="T24" fmla="*/ 3 w 8"/>
                  <a:gd name="T25" fmla="*/ 7 h 8"/>
                  <a:gd name="T26" fmla="*/ 5 w 8"/>
                  <a:gd name="T27" fmla="*/ 7 h 8"/>
                  <a:gd name="T28" fmla="*/ 6 w 8"/>
                  <a:gd name="T29" fmla="*/ 6 h 8"/>
                  <a:gd name="T30" fmla="*/ 7 w 8"/>
                  <a:gd name="T31" fmla="*/ 6 h 8"/>
                  <a:gd name="T32" fmla="*/ 8 w 8"/>
                  <a:gd name="T33" fmla="*/ 4 h 8"/>
                  <a:gd name="T34" fmla="*/ 7 w 8"/>
                  <a:gd name="T35" fmla="*/ 2 h 8"/>
                  <a:gd name="T36" fmla="*/ 6 w 8"/>
                  <a:gd name="T37" fmla="*/ 1 h 8"/>
                  <a:gd name="T38" fmla="*/ 5 w 8"/>
                  <a:gd name="T39" fmla="*/ 1 h 8"/>
                  <a:gd name="T40" fmla="*/ 4 w 8"/>
                  <a:gd name="T41" fmla="*/ 1 h 8"/>
                  <a:gd name="T42" fmla="*/ 2 w 8"/>
                  <a:gd name="T43" fmla="*/ 2 h 8"/>
                  <a:gd name="T44" fmla="*/ 2 w 8"/>
                  <a:gd name="T45" fmla="*/ 4 h 8"/>
                  <a:gd name="T46" fmla="*/ 7 w 8"/>
                  <a:gd name="T4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7"/>
                      <a:pt x="6" y="8"/>
                      <a:pt x="5" y="8"/>
                    </a:cubicBezTo>
                    <a:cubicBezTo>
                      <a:pt x="4" y="8"/>
                      <a:pt x="3" y="8"/>
                      <a:pt x="2" y="7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8" y="4"/>
                    </a:cubicBezTo>
                    <a:close/>
                    <a:moveTo>
                      <a:pt x="7" y="2"/>
                    </a:moveTo>
                    <a:cubicBezTo>
                      <a:pt x="7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2" name="文本框 671">
              <a:extLst>
                <a:ext uri="{FF2B5EF4-FFF2-40B4-BE49-F238E27FC236}">
                  <a16:creationId xmlns:a16="http://schemas.microsoft.com/office/drawing/2014/main" id="{CF2AD9CC-E707-6ABD-B776-93FBA7063C45}"/>
                </a:ext>
              </a:extLst>
            </p:cNvPr>
            <p:cNvSpPr txBox="1"/>
            <p:nvPr/>
          </p:nvSpPr>
          <p:spPr>
            <a:xfrm>
              <a:off x="1004702" y="5234947"/>
              <a:ext cx="1797492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00B0F0"/>
                  </a:soli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DAPPs</a:t>
              </a:r>
              <a:endParaRPr lang="zh-CN" altLang="en-US" sz="2000" dirty="0">
                <a:solidFill>
                  <a:srgbClr val="00B0F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EF625A0-6E93-555E-F559-64BED987309A}"/>
                </a:ext>
              </a:extLst>
            </p:cNvPr>
            <p:cNvSpPr txBox="1"/>
            <p:nvPr/>
          </p:nvSpPr>
          <p:spPr>
            <a:xfrm>
              <a:off x="1608839" y="2280077"/>
              <a:ext cx="1008324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Game</a:t>
              </a:r>
              <a:endParaRPr lang="zh-CN" altLang="en-US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E37646-A876-C8AA-A4B0-0EDB7BFBFA63}"/>
                </a:ext>
              </a:extLst>
            </p:cNvPr>
            <p:cNvSpPr txBox="1"/>
            <p:nvPr/>
          </p:nvSpPr>
          <p:spPr>
            <a:xfrm>
              <a:off x="1580183" y="2693643"/>
              <a:ext cx="740070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NFT</a:t>
              </a:r>
              <a:endParaRPr lang="zh-CN" altLang="en-US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EFB0AD3-1D01-322A-D45F-5B7F12435F84}"/>
                </a:ext>
              </a:extLst>
            </p:cNvPr>
            <p:cNvSpPr txBox="1"/>
            <p:nvPr/>
          </p:nvSpPr>
          <p:spPr>
            <a:xfrm>
              <a:off x="1580183" y="3097866"/>
              <a:ext cx="740070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DAO</a:t>
              </a:r>
              <a:endParaRPr lang="zh-CN" altLang="en-US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A4ACC0B-20BA-9D3D-9F41-F19BB29F01D1}"/>
                </a:ext>
              </a:extLst>
            </p:cNvPr>
            <p:cNvSpPr txBox="1"/>
            <p:nvPr/>
          </p:nvSpPr>
          <p:spPr>
            <a:xfrm>
              <a:off x="1567286" y="3512350"/>
              <a:ext cx="740070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err="1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  <a:sym typeface="+mn-lt"/>
                </a:rPr>
                <a:t>DeFi</a:t>
              </a:r>
              <a:endParaRPr lang="zh-CN" altLang="en-US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782C836D-DB96-E8BB-8074-643352F3179D}"/>
              </a:ext>
            </a:extLst>
          </p:cNvPr>
          <p:cNvSpPr/>
          <p:nvPr/>
        </p:nvSpPr>
        <p:spPr>
          <a:xfrm>
            <a:off x="1047784" y="1105874"/>
            <a:ext cx="1950630" cy="1950630"/>
          </a:xfrm>
          <a:prstGeom prst="ellipse">
            <a:avLst/>
          </a:prstGeom>
          <a:gradFill>
            <a:gsLst>
              <a:gs pos="0">
                <a:srgbClr val="09C2ED"/>
              </a:gs>
              <a:gs pos="100000">
                <a:srgbClr val="08E7FA"/>
              </a:gs>
              <a:gs pos="52000">
                <a:srgbClr val="08DBF6"/>
              </a:gs>
            </a:gsLst>
            <a:lin ang="6000000" scaled="0"/>
          </a:gradFill>
          <a:ln>
            <a:noFill/>
          </a:ln>
          <a:scene3d>
            <a:camera prst="orthographicFront">
              <a:rot lat="171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4E4E90-74CC-B667-C61C-0961E8AEF51A}"/>
              </a:ext>
            </a:extLst>
          </p:cNvPr>
          <p:cNvSpPr txBox="1"/>
          <p:nvPr/>
        </p:nvSpPr>
        <p:spPr>
          <a:xfrm>
            <a:off x="1621562" y="1828161"/>
            <a:ext cx="1016088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Social</a:t>
            </a:r>
            <a:endParaRPr lang="zh-CN" altLang="en-US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AB07328-0A41-AA1E-72F6-00E45C213A03}"/>
              </a:ext>
            </a:extLst>
          </p:cNvPr>
          <p:cNvGrpSpPr/>
          <p:nvPr/>
        </p:nvGrpSpPr>
        <p:grpSpPr>
          <a:xfrm>
            <a:off x="4256122" y="1659861"/>
            <a:ext cx="3079323" cy="2985361"/>
            <a:chOff x="7716139" y="2790549"/>
            <a:chExt cx="4202852" cy="3156292"/>
          </a:xfrm>
        </p:grpSpPr>
        <p:sp>
          <p:nvSpPr>
            <p:cNvPr id="14" name="矩形: 圆角 208">
              <a:extLst>
                <a:ext uri="{FF2B5EF4-FFF2-40B4-BE49-F238E27FC236}">
                  <a16:creationId xmlns:a16="http://schemas.microsoft.com/office/drawing/2014/main" id="{0846ACA3-A051-25CD-D600-88CED76F59E5}"/>
                </a:ext>
              </a:extLst>
            </p:cNvPr>
            <p:cNvSpPr/>
            <p:nvPr/>
          </p:nvSpPr>
          <p:spPr>
            <a:xfrm>
              <a:off x="7721817" y="2823242"/>
              <a:ext cx="4197174" cy="3123599"/>
            </a:xfrm>
            <a:prstGeom prst="roundRect">
              <a:avLst>
                <a:gd name="adj" fmla="val 3410"/>
              </a:avLst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>
                <a:gsLst>
                  <a:gs pos="77000">
                    <a:srgbClr val="6ED5FF">
                      <a:alpha val="35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20000"/>
                    </a:srgbClr>
                  </a:gs>
                  <a:gs pos="88000">
                    <a:srgbClr val="6ED5FF">
                      <a:alpha val="84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7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02D27197-196D-D108-0DBD-AC9E49079D36}"/>
                </a:ext>
              </a:extLst>
            </p:cNvPr>
            <p:cNvSpPr/>
            <p:nvPr/>
          </p:nvSpPr>
          <p:spPr>
            <a:xfrm rot="5400000">
              <a:off x="7337797" y="3168891"/>
              <a:ext cx="2603729" cy="184704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1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B9DA2E1-96EE-4A4A-3C4E-00E3EFC2C2E1}"/>
              </a:ext>
            </a:extLst>
          </p:cNvPr>
          <p:cNvSpPr txBox="1"/>
          <p:nvPr/>
        </p:nvSpPr>
        <p:spPr>
          <a:xfrm>
            <a:off x="4897035" y="5333744"/>
            <a:ext cx="1754831" cy="40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B0F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隐私信誉图谱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145D67A-4B47-BB7B-1307-0D965EC4AA46}"/>
              </a:ext>
            </a:extLst>
          </p:cNvPr>
          <p:cNvGrpSpPr/>
          <p:nvPr/>
        </p:nvGrpSpPr>
        <p:grpSpPr>
          <a:xfrm>
            <a:off x="4540416" y="2078598"/>
            <a:ext cx="1895600" cy="526066"/>
            <a:chOff x="1082572" y="2829322"/>
            <a:chExt cx="3641943" cy="1148103"/>
          </a:xfrm>
          <a:solidFill>
            <a:srgbClr val="46F4F6"/>
          </a:soli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B3EEC0C-B4C2-0ABB-EF6D-A58507F81673}"/>
                </a:ext>
              </a:extLst>
            </p:cNvPr>
            <p:cNvGrpSpPr/>
            <p:nvPr/>
          </p:nvGrpSpPr>
          <p:grpSpPr>
            <a:xfrm>
              <a:off x="1082572" y="2829322"/>
              <a:ext cx="937955" cy="1148103"/>
              <a:chOff x="1090192" y="2829322"/>
              <a:chExt cx="937955" cy="1148103"/>
            </a:xfrm>
            <a:grpFill/>
          </p:grpSpPr>
          <p:sp>
            <p:nvSpPr>
              <p:cNvPr id="29" name="任意多边形 7">
                <a:extLst>
                  <a:ext uri="{FF2B5EF4-FFF2-40B4-BE49-F238E27FC236}">
                    <a16:creationId xmlns:a16="http://schemas.microsoft.com/office/drawing/2014/main" id="{81C14969-47C6-B5C6-D8E5-168034EAA7BC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任意多边形 9">
                <a:extLst>
                  <a:ext uri="{FF2B5EF4-FFF2-40B4-BE49-F238E27FC236}">
                    <a16:creationId xmlns:a16="http://schemas.microsoft.com/office/drawing/2014/main" id="{EB099E73-B8A2-A5CE-66CF-1845AFAFB0C8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1" name="任意多边形 11">
                <a:extLst>
                  <a:ext uri="{FF2B5EF4-FFF2-40B4-BE49-F238E27FC236}">
                    <a16:creationId xmlns:a16="http://schemas.microsoft.com/office/drawing/2014/main" id="{82C9DBF3-B04E-81F1-1F05-303BAB3AD4B4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2" name="任意多边形 53">
                <a:extLst>
                  <a:ext uri="{FF2B5EF4-FFF2-40B4-BE49-F238E27FC236}">
                    <a16:creationId xmlns:a16="http://schemas.microsoft.com/office/drawing/2014/main" id="{7116C377-8A06-E6E0-B403-7E498878B0E2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3" name="任意多边形 12">
                <a:extLst>
                  <a:ext uri="{FF2B5EF4-FFF2-40B4-BE49-F238E27FC236}">
                    <a16:creationId xmlns:a16="http://schemas.microsoft.com/office/drawing/2014/main" id="{D7BD34E7-6918-B4ED-BFE8-E8A3CA7A8144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612A6415-243A-10A4-3B5F-7DAE5A30588C}"/>
                  </a:ext>
                </a:extLst>
              </p:cNvPr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  <a:grpFill/>
            </p:grpSpPr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A8A167E3-BDFB-C20B-B396-D00D18DCE072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0062F9B8-079B-585C-B182-F372951D4F82}"/>
                    </a:ext>
                  </a:extLst>
                </p:cNvPr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E3EBCD4-16F7-E170-2182-45634EC269FC}"/>
                </a:ext>
              </a:extLst>
            </p:cNvPr>
            <p:cNvGrpSpPr/>
            <p:nvPr/>
          </p:nvGrpSpPr>
          <p:grpSpPr>
            <a:xfrm flipH="1" flipV="1">
              <a:off x="3772147" y="2829322"/>
              <a:ext cx="952368" cy="1148103"/>
              <a:chOff x="1090192" y="2829322"/>
              <a:chExt cx="952368" cy="1148103"/>
            </a:xfrm>
            <a:grpFill/>
          </p:grpSpPr>
          <p:sp>
            <p:nvSpPr>
              <p:cNvPr id="21" name="任意多边形 42">
                <a:extLst>
                  <a:ext uri="{FF2B5EF4-FFF2-40B4-BE49-F238E27FC236}">
                    <a16:creationId xmlns:a16="http://schemas.microsoft.com/office/drawing/2014/main" id="{609C5F77-92EA-94A6-A94B-B49980CFADBE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任意多边形 9">
                <a:extLst>
                  <a:ext uri="{FF2B5EF4-FFF2-40B4-BE49-F238E27FC236}">
                    <a16:creationId xmlns:a16="http://schemas.microsoft.com/office/drawing/2014/main" id="{881EAF44-DA3F-D28D-F7CA-040C5F17BCDA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任意多边形 11">
                <a:extLst>
                  <a:ext uri="{FF2B5EF4-FFF2-40B4-BE49-F238E27FC236}">
                    <a16:creationId xmlns:a16="http://schemas.microsoft.com/office/drawing/2014/main" id="{E9F07673-8572-B7D5-89D5-BA0351356301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" name="任意多边形 18">
                <a:extLst>
                  <a:ext uri="{FF2B5EF4-FFF2-40B4-BE49-F238E27FC236}">
                    <a16:creationId xmlns:a16="http://schemas.microsoft.com/office/drawing/2014/main" id="{052534C1-E4B5-9EAE-2A01-7324F24C76AA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5" name="任意多边形 12">
                <a:extLst>
                  <a:ext uri="{FF2B5EF4-FFF2-40B4-BE49-F238E27FC236}">
                    <a16:creationId xmlns:a16="http://schemas.microsoft.com/office/drawing/2014/main" id="{9881368A-747E-1D48-77FB-7433B0D68242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33A9C851-393F-3171-AC95-22A3F2CAFDF5}"/>
                  </a:ext>
                </a:extLst>
              </p:cNvPr>
              <p:cNvGrpSpPr/>
              <p:nvPr/>
            </p:nvGrpSpPr>
            <p:grpSpPr>
              <a:xfrm>
                <a:off x="1508021" y="3947640"/>
                <a:ext cx="534539" cy="0"/>
                <a:chOff x="1631394" y="5381691"/>
                <a:chExt cx="727440" cy="0"/>
              </a:xfrm>
              <a:grpFill/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2D40BFE-4230-0808-79C5-359BE1188FB3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9711FBBB-2CE4-B5B7-D35F-958E2BC52D3C}"/>
                    </a:ext>
                  </a:extLst>
                </p:cNvPr>
                <p:cNvCxnSpPr/>
                <p:nvPr/>
              </p:nvCxnSpPr>
              <p:spPr>
                <a:xfrm>
                  <a:off x="2266349" y="5381691"/>
                  <a:ext cx="92485" cy="0"/>
                </a:xfrm>
                <a:prstGeom prst="lin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74B36DD-48F9-4236-00A9-0687EEEECC93}"/>
                </a:ext>
              </a:extLst>
            </p:cNvPr>
            <p:cNvSpPr/>
            <p:nvPr/>
          </p:nvSpPr>
          <p:spPr>
            <a:xfrm>
              <a:off x="1112353" y="2891041"/>
              <a:ext cx="3552587" cy="1028964"/>
            </a:xfrm>
            <a:prstGeom prst="rect">
              <a:avLst/>
            </a:prstGeom>
            <a:solidFill>
              <a:srgbClr val="18F3FF">
                <a:alpha val="50000"/>
              </a:srgb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密文关系图谱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06455F2-745C-ED79-F7FD-8A4152253D39}"/>
              </a:ext>
            </a:extLst>
          </p:cNvPr>
          <p:cNvGrpSpPr/>
          <p:nvPr/>
        </p:nvGrpSpPr>
        <p:grpSpPr>
          <a:xfrm>
            <a:off x="4539323" y="3180627"/>
            <a:ext cx="1895600" cy="526066"/>
            <a:chOff x="1082572" y="2829322"/>
            <a:chExt cx="3641943" cy="1148103"/>
          </a:xfrm>
          <a:solidFill>
            <a:srgbClr val="46F4F6"/>
          </a:solidFill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C6AE410-91A5-2FFF-8123-0CE216B7C5B0}"/>
                </a:ext>
              </a:extLst>
            </p:cNvPr>
            <p:cNvGrpSpPr/>
            <p:nvPr/>
          </p:nvGrpSpPr>
          <p:grpSpPr>
            <a:xfrm>
              <a:off x="1082572" y="2829322"/>
              <a:ext cx="937955" cy="1148103"/>
              <a:chOff x="1090192" y="2829322"/>
              <a:chExt cx="937955" cy="1148103"/>
            </a:xfrm>
            <a:grpFill/>
          </p:grpSpPr>
          <p:sp>
            <p:nvSpPr>
              <p:cNvPr id="49" name="任意多边形 7">
                <a:extLst>
                  <a:ext uri="{FF2B5EF4-FFF2-40B4-BE49-F238E27FC236}">
                    <a16:creationId xmlns:a16="http://schemas.microsoft.com/office/drawing/2014/main" id="{E0334AFF-58A6-CABB-F32A-604975108849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0" name="任意多边形 9">
                <a:extLst>
                  <a:ext uri="{FF2B5EF4-FFF2-40B4-BE49-F238E27FC236}">
                    <a16:creationId xmlns:a16="http://schemas.microsoft.com/office/drawing/2014/main" id="{3DE3743D-F070-8132-D6D4-ACEDDFFFE677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任意多边形 11">
                <a:extLst>
                  <a:ext uri="{FF2B5EF4-FFF2-40B4-BE49-F238E27FC236}">
                    <a16:creationId xmlns:a16="http://schemas.microsoft.com/office/drawing/2014/main" id="{7A2294D2-E9AA-B39D-D894-10DD69C7DE86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2" name="任意多边形 53">
                <a:extLst>
                  <a:ext uri="{FF2B5EF4-FFF2-40B4-BE49-F238E27FC236}">
                    <a16:creationId xmlns:a16="http://schemas.microsoft.com/office/drawing/2014/main" id="{E16ED201-76C1-714B-FA86-1BA778F425AD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任意多边形 12">
                <a:extLst>
                  <a:ext uri="{FF2B5EF4-FFF2-40B4-BE49-F238E27FC236}">
                    <a16:creationId xmlns:a16="http://schemas.microsoft.com/office/drawing/2014/main" id="{895B141C-8A1A-B77D-5630-ED6C5C8AFA47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D515D9EB-3300-5E8A-B68D-15EB823FE72D}"/>
                  </a:ext>
                </a:extLst>
              </p:cNvPr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  <a:grpFill/>
            </p:grpSpPr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376FA1FF-C2A1-3E5F-AEDD-275C37612A34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F42DA1EF-694B-325A-CC66-10E0749C6194}"/>
                    </a:ext>
                  </a:extLst>
                </p:cNvPr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C72817C-7CA7-556C-85C2-E82F29ABA890}"/>
                </a:ext>
              </a:extLst>
            </p:cNvPr>
            <p:cNvGrpSpPr/>
            <p:nvPr/>
          </p:nvGrpSpPr>
          <p:grpSpPr>
            <a:xfrm flipH="1" flipV="1">
              <a:off x="3772147" y="2829322"/>
              <a:ext cx="952368" cy="1148103"/>
              <a:chOff x="1090192" y="2829322"/>
              <a:chExt cx="952368" cy="1148103"/>
            </a:xfrm>
            <a:grpFill/>
          </p:grpSpPr>
          <p:sp>
            <p:nvSpPr>
              <p:cNvPr id="41" name="任意多边形 42">
                <a:extLst>
                  <a:ext uri="{FF2B5EF4-FFF2-40B4-BE49-F238E27FC236}">
                    <a16:creationId xmlns:a16="http://schemas.microsoft.com/office/drawing/2014/main" id="{DB3325A6-B0C7-8337-B632-4AF7ABEE018F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任意多边形 9">
                <a:extLst>
                  <a:ext uri="{FF2B5EF4-FFF2-40B4-BE49-F238E27FC236}">
                    <a16:creationId xmlns:a16="http://schemas.microsoft.com/office/drawing/2014/main" id="{D0A1F005-5D38-26B4-F625-6A310384FDE1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任意多边形 11">
                <a:extLst>
                  <a:ext uri="{FF2B5EF4-FFF2-40B4-BE49-F238E27FC236}">
                    <a16:creationId xmlns:a16="http://schemas.microsoft.com/office/drawing/2014/main" id="{48500BE4-B8B6-D320-E70B-A172637BA3D3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任意多边形 18">
                <a:extLst>
                  <a:ext uri="{FF2B5EF4-FFF2-40B4-BE49-F238E27FC236}">
                    <a16:creationId xmlns:a16="http://schemas.microsoft.com/office/drawing/2014/main" id="{0657901A-8FAA-8DDD-A744-12DB170E65D6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任意多边形 12">
                <a:extLst>
                  <a:ext uri="{FF2B5EF4-FFF2-40B4-BE49-F238E27FC236}">
                    <a16:creationId xmlns:a16="http://schemas.microsoft.com/office/drawing/2014/main" id="{00C1B3E9-6CF6-8FEE-1F50-3500CAA673F3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44FF1B85-52B8-9E1D-5B6F-D0AB837E6C35}"/>
                  </a:ext>
                </a:extLst>
              </p:cNvPr>
              <p:cNvGrpSpPr/>
              <p:nvPr/>
            </p:nvGrpSpPr>
            <p:grpSpPr>
              <a:xfrm>
                <a:off x="1508021" y="3947640"/>
                <a:ext cx="534539" cy="0"/>
                <a:chOff x="1631394" y="5381691"/>
                <a:chExt cx="727440" cy="0"/>
              </a:xfrm>
              <a:grpFill/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5301B4A0-1753-58E5-E055-33EE3E71565A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203FD925-92E6-9F14-5512-1A7E584928DC}"/>
                    </a:ext>
                  </a:extLst>
                </p:cNvPr>
                <p:cNvCxnSpPr/>
                <p:nvPr/>
              </p:nvCxnSpPr>
              <p:spPr>
                <a:xfrm>
                  <a:off x="2266349" y="5381691"/>
                  <a:ext cx="92485" cy="0"/>
                </a:xfrm>
                <a:prstGeom prst="lin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7AEB180-DF12-1DB6-0AF6-3184D27211C0}"/>
                </a:ext>
              </a:extLst>
            </p:cNvPr>
            <p:cNvSpPr/>
            <p:nvPr/>
          </p:nvSpPr>
          <p:spPr>
            <a:xfrm>
              <a:off x="1112353" y="2891041"/>
              <a:ext cx="3552587" cy="1028964"/>
            </a:xfrm>
            <a:prstGeom prst="rect">
              <a:avLst/>
            </a:prstGeom>
            <a:solidFill>
              <a:srgbClr val="18F3FF">
                <a:alpha val="50000"/>
              </a:srgb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密文信誉值</a:t>
              </a:r>
            </a:p>
          </p:txBody>
        </p:sp>
      </p:grp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7CC562C-0411-D00A-196D-E2B8F6BD11F5}"/>
              </a:ext>
            </a:extLst>
          </p:cNvPr>
          <p:cNvCxnSpPr>
            <a:stCxn id="40" idx="0"/>
            <a:endCxn id="20" idx="2"/>
          </p:cNvCxnSpPr>
          <p:nvPr/>
        </p:nvCxnSpPr>
        <p:spPr>
          <a:xfrm flipV="1">
            <a:off x="5479370" y="2578354"/>
            <a:ext cx="1093" cy="630553"/>
          </a:xfrm>
          <a:prstGeom prst="straightConnector1">
            <a:avLst/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B2F3D8E-F1EF-3B4F-448F-165282021B8B}"/>
              </a:ext>
            </a:extLst>
          </p:cNvPr>
          <p:cNvGrpSpPr/>
          <p:nvPr/>
        </p:nvGrpSpPr>
        <p:grpSpPr>
          <a:xfrm>
            <a:off x="6670800" y="3796149"/>
            <a:ext cx="582563" cy="595786"/>
            <a:chOff x="7058906" y="4841386"/>
            <a:chExt cx="582563" cy="595786"/>
          </a:xfrm>
        </p:grpSpPr>
        <p:sp>
          <p:nvSpPr>
            <p:cNvPr id="59" name="任意形状 12">
              <a:extLst>
                <a:ext uri="{FF2B5EF4-FFF2-40B4-BE49-F238E27FC236}">
                  <a16:creationId xmlns:a16="http://schemas.microsoft.com/office/drawing/2014/main" id="{A76524F2-61C3-B336-CC32-1B6F8DCCA879}"/>
                </a:ext>
              </a:extLst>
            </p:cNvPr>
            <p:cNvSpPr/>
            <p:nvPr/>
          </p:nvSpPr>
          <p:spPr>
            <a:xfrm>
              <a:off x="7080346" y="4841386"/>
              <a:ext cx="548793" cy="595786"/>
            </a:xfrm>
            <a:custGeom>
              <a:avLst/>
              <a:gdLst>
                <a:gd name="connsiteX0" fmla="*/ 1402080 w 1428750"/>
                <a:gd name="connsiteY0" fmla="*/ 388395 h 1631528"/>
                <a:gd name="connsiteX1" fmla="*/ 741679 w 1428750"/>
                <a:gd name="connsiteY1" fmla="*/ 7282 h 1631528"/>
                <a:gd name="connsiteX2" fmla="*/ 687493 w 1428750"/>
                <a:gd name="connsiteY2" fmla="*/ 7282 h 1631528"/>
                <a:gd name="connsiteX3" fmla="*/ 27092 w 1428750"/>
                <a:gd name="connsiteY3" fmla="*/ 388395 h 1631528"/>
                <a:gd name="connsiteX4" fmla="*/ 0 w 1428750"/>
                <a:gd name="connsiteY4" fmla="*/ 435358 h 1631528"/>
                <a:gd name="connsiteX5" fmla="*/ 0 w 1428750"/>
                <a:gd name="connsiteY5" fmla="*/ 1197808 h 1631528"/>
                <a:gd name="connsiteX6" fmla="*/ 27092 w 1428750"/>
                <a:gd name="connsiteY6" fmla="*/ 1244771 h 1631528"/>
                <a:gd name="connsiteX7" fmla="*/ 687493 w 1428750"/>
                <a:gd name="connsiteY7" fmla="*/ 1626110 h 1631528"/>
                <a:gd name="connsiteX8" fmla="*/ 714585 w 1428750"/>
                <a:gd name="connsiteY8" fmla="*/ 1633335 h 1631528"/>
                <a:gd name="connsiteX9" fmla="*/ 741678 w 1428750"/>
                <a:gd name="connsiteY9" fmla="*/ 1626110 h 1631528"/>
                <a:gd name="connsiteX10" fmla="*/ 1402078 w 1428750"/>
                <a:gd name="connsiteY10" fmla="*/ 1244771 h 1631528"/>
                <a:gd name="connsiteX11" fmla="*/ 1429171 w 1428750"/>
                <a:gd name="connsiteY11" fmla="*/ 1197808 h 1631528"/>
                <a:gd name="connsiteX12" fmla="*/ 1429171 w 1428750"/>
                <a:gd name="connsiteY12" fmla="*/ 435358 h 1631528"/>
                <a:gd name="connsiteX13" fmla="*/ 1402078 w 1428750"/>
                <a:gd name="connsiteY13" fmla="*/ 388395 h 1631528"/>
                <a:gd name="connsiteX14" fmla="*/ 1320799 w 1428750"/>
                <a:gd name="connsiteY14" fmla="*/ 1166651 h 1631528"/>
                <a:gd name="connsiteX15" fmla="*/ 714587 w 1428750"/>
                <a:gd name="connsiteY15" fmla="*/ 1516606 h 1631528"/>
                <a:gd name="connsiteX16" fmla="*/ 108375 w 1428750"/>
                <a:gd name="connsiteY16" fmla="*/ 1166651 h 1631528"/>
                <a:gd name="connsiteX17" fmla="*/ 108375 w 1428750"/>
                <a:gd name="connsiteY17" fmla="*/ 466740 h 1631528"/>
                <a:gd name="connsiteX18" fmla="*/ 714587 w 1428750"/>
                <a:gd name="connsiteY18" fmla="*/ 116786 h 1631528"/>
                <a:gd name="connsiteX19" fmla="*/ 1320799 w 1428750"/>
                <a:gd name="connsiteY19" fmla="*/ 466740 h 1631528"/>
                <a:gd name="connsiteX20" fmla="*/ 1320799 w 1428750"/>
                <a:gd name="connsiteY20" fmla="*/ 1166651 h 163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0" h="1631528">
                  <a:moveTo>
                    <a:pt x="1402080" y="388395"/>
                  </a:moveTo>
                  <a:lnTo>
                    <a:pt x="741679" y="7282"/>
                  </a:lnTo>
                  <a:cubicBezTo>
                    <a:pt x="724973" y="-2427"/>
                    <a:pt x="704201" y="-2427"/>
                    <a:pt x="687493" y="7282"/>
                  </a:cubicBezTo>
                  <a:lnTo>
                    <a:pt x="27092" y="388395"/>
                  </a:lnTo>
                  <a:cubicBezTo>
                    <a:pt x="10386" y="398105"/>
                    <a:pt x="0" y="415940"/>
                    <a:pt x="0" y="435358"/>
                  </a:cubicBezTo>
                  <a:lnTo>
                    <a:pt x="0" y="1197808"/>
                  </a:lnTo>
                  <a:cubicBezTo>
                    <a:pt x="0" y="1217225"/>
                    <a:pt x="10386" y="1235062"/>
                    <a:pt x="27092" y="1244771"/>
                  </a:cubicBezTo>
                  <a:lnTo>
                    <a:pt x="687493" y="1626110"/>
                  </a:lnTo>
                  <a:cubicBezTo>
                    <a:pt x="695848" y="1630850"/>
                    <a:pt x="705330" y="1633335"/>
                    <a:pt x="714585" y="1633335"/>
                  </a:cubicBezTo>
                  <a:cubicBezTo>
                    <a:pt x="723841" y="1633335"/>
                    <a:pt x="733325" y="1630853"/>
                    <a:pt x="741678" y="1626110"/>
                  </a:cubicBezTo>
                  <a:lnTo>
                    <a:pt x="1402078" y="1244771"/>
                  </a:lnTo>
                  <a:cubicBezTo>
                    <a:pt x="1418784" y="1235062"/>
                    <a:pt x="1429171" y="1217227"/>
                    <a:pt x="1429171" y="1197808"/>
                  </a:cubicBezTo>
                  <a:lnTo>
                    <a:pt x="1429171" y="435358"/>
                  </a:lnTo>
                  <a:cubicBezTo>
                    <a:pt x="1429171" y="415942"/>
                    <a:pt x="1418784" y="398105"/>
                    <a:pt x="1402078" y="388395"/>
                  </a:cubicBezTo>
                  <a:close/>
                  <a:moveTo>
                    <a:pt x="1320799" y="1166651"/>
                  </a:moveTo>
                  <a:lnTo>
                    <a:pt x="714587" y="1516606"/>
                  </a:lnTo>
                  <a:lnTo>
                    <a:pt x="108375" y="1166651"/>
                  </a:lnTo>
                  <a:lnTo>
                    <a:pt x="108375" y="466740"/>
                  </a:lnTo>
                  <a:lnTo>
                    <a:pt x="714587" y="116786"/>
                  </a:lnTo>
                  <a:lnTo>
                    <a:pt x="1320799" y="466740"/>
                  </a:lnTo>
                  <a:lnTo>
                    <a:pt x="1320799" y="1166651"/>
                  </a:lnTo>
                  <a:close/>
                </a:path>
              </a:pathLst>
            </a:custGeom>
            <a:solidFill>
              <a:srgbClr val="46F4F6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04AB17B-F18A-8251-F7D6-7D4199891817}"/>
                </a:ext>
              </a:extLst>
            </p:cNvPr>
            <p:cNvSpPr txBox="1"/>
            <p:nvPr/>
          </p:nvSpPr>
          <p:spPr>
            <a:xfrm>
              <a:off x="7058906" y="4936229"/>
              <a:ext cx="582563" cy="398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DID</a:t>
              </a:r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1D3D6B69-A74C-7F71-B3D2-A8219ECF6089}"/>
              </a:ext>
            </a:extLst>
          </p:cNvPr>
          <p:cNvCxnSpPr>
            <a:cxnSpLocks/>
            <a:stCxn id="60" idx="1"/>
            <a:endCxn id="40" idx="2"/>
          </p:cNvCxnSpPr>
          <p:nvPr/>
        </p:nvCxnSpPr>
        <p:spPr>
          <a:xfrm rot="10800000">
            <a:off x="5479370" y="3680384"/>
            <a:ext cx="1191430" cy="409799"/>
          </a:xfrm>
          <a:prstGeom prst="bentConnector2">
            <a:avLst/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074C0634-25C0-D7FB-2BBD-416EFD89DABD}"/>
              </a:ext>
            </a:extLst>
          </p:cNvPr>
          <p:cNvGrpSpPr/>
          <p:nvPr/>
        </p:nvGrpSpPr>
        <p:grpSpPr>
          <a:xfrm>
            <a:off x="9183639" y="1591272"/>
            <a:ext cx="2520261" cy="1041636"/>
            <a:chOff x="1558320" y="2250960"/>
            <a:chExt cx="1920127" cy="3108574"/>
          </a:xfrm>
        </p:grpSpPr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1D2C3F43-4E6E-9D87-C9F3-91C21BCD2E42}"/>
                </a:ext>
              </a:extLst>
            </p:cNvPr>
            <p:cNvSpPr/>
            <p:nvPr/>
          </p:nvSpPr>
          <p:spPr>
            <a:xfrm>
              <a:off x="1558320" y="2298406"/>
              <a:ext cx="1912031" cy="3061128"/>
            </a:xfrm>
            <a:prstGeom prst="rect">
              <a:avLst/>
            </a:prstGeom>
            <a:gradFill flip="none" rotWithShape="1">
              <a:gsLst>
                <a:gs pos="0">
                  <a:srgbClr val="0DBED0">
                    <a:alpha val="30000"/>
                  </a:srgbClr>
                </a:gs>
                <a:gs pos="53000">
                  <a:srgbClr val="0DBED0">
                    <a:alpha val="10000"/>
                  </a:srgbClr>
                </a:gs>
                <a:gs pos="100000">
                  <a:srgbClr val="0DBED0">
                    <a:alpha val="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73C1B0B9-2C61-94DC-9473-C201A3ECB68D}"/>
                </a:ext>
              </a:extLst>
            </p:cNvPr>
            <p:cNvCxnSpPr/>
            <p:nvPr/>
          </p:nvCxnSpPr>
          <p:spPr>
            <a:xfrm>
              <a:off x="1561567" y="2250960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D593550-D86F-FDC7-E7ED-EC61A7A0DB26}"/>
                </a:ext>
              </a:extLst>
            </p:cNvPr>
            <p:cNvCxnSpPr/>
            <p:nvPr/>
          </p:nvCxnSpPr>
          <p:spPr>
            <a:xfrm>
              <a:off x="1566415" y="5312088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5" name="文本框 464">
            <a:extLst>
              <a:ext uri="{FF2B5EF4-FFF2-40B4-BE49-F238E27FC236}">
                <a16:creationId xmlns:a16="http://schemas.microsoft.com/office/drawing/2014/main" id="{D23ADE07-0DB6-7C37-2AD7-BA35A2308917}"/>
              </a:ext>
            </a:extLst>
          </p:cNvPr>
          <p:cNvSpPr txBox="1"/>
          <p:nvPr/>
        </p:nvSpPr>
        <p:spPr>
          <a:xfrm>
            <a:off x="9865990" y="1608037"/>
            <a:ext cx="1158438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Off-Chain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3" name="iconfont-1179-866464">
            <a:extLst>
              <a:ext uri="{FF2B5EF4-FFF2-40B4-BE49-F238E27FC236}">
                <a16:creationId xmlns:a16="http://schemas.microsoft.com/office/drawing/2014/main" id="{B85274BC-0BFA-A149-EC5D-66E3B372492E}"/>
              </a:ext>
            </a:extLst>
          </p:cNvPr>
          <p:cNvSpPr/>
          <p:nvPr/>
        </p:nvSpPr>
        <p:spPr>
          <a:xfrm>
            <a:off x="9497982" y="2075809"/>
            <a:ext cx="388146" cy="344017"/>
          </a:xfrm>
          <a:custGeom>
            <a:avLst/>
            <a:gdLst>
              <a:gd name="T0" fmla="*/ 10552 w 10552"/>
              <a:gd name="T1" fmla="*/ 1319 h 10553"/>
              <a:gd name="T2" fmla="*/ 9233 w 10552"/>
              <a:gd name="T3" fmla="*/ 0 h 10553"/>
              <a:gd name="T4" fmla="*/ 1319 w 10552"/>
              <a:gd name="T5" fmla="*/ 0 h 10553"/>
              <a:gd name="T6" fmla="*/ 0 w 10552"/>
              <a:gd name="T7" fmla="*/ 1319 h 10553"/>
              <a:gd name="T8" fmla="*/ 0 w 10552"/>
              <a:gd name="T9" fmla="*/ 9233 h 10553"/>
              <a:gd name="T10" fmla="*/ 1319 w 10552"/>
              <a:gd name="T11" fmla="*/ 10553 h 10553"/>
              <a:gd name="T12" fmla="*/ 9233 w 10552"/>
              <a:gd name="T13" fmla="*/ 10553 h 10553"/>
              <a:gd name="T14" fmla="*/ 10552 w 10552"/>
              <a:gd name="T15" fmla="*/ 9233 h 10553"/>
              <a:gd name="T16" fmla="*/ 10552 w 10552"/>
              <a:gd name="T17" fmla="*/ 1319 h 10553"/>
              <a:gd name="T18" fmla="*/ 8805 w 10552"/>
              <a:gd name="T19" fmla="*/ 3882 h 10553"/>
              <a:gd name="T20" fmla="*/ 8811 w 10552"/>
              <a:gd name="T21" fmla="*/ 4096 h 10553"/>
              <a:gd name="T22" fmla="*/ 4108 w 10552"/>
              <a:gd name="T23" fmla="*/ 8800 h 10553"/>
              <a:gd name="T24" fmla="*/ 1576 w 10552"/>
              <a:gd name="T25" fmla="*/ 8058 h 10553"/>
              <a:gd name="T26" fmla="*/ 1977 w 10552"/>
              <a:gd name="T27" fmla="*/ 8081 h 10553"/>
              <a:gd name="T28" fmla="*/ 4044 w 10552"/>
              <a:gd name="T29" fmla="*/ 7373 h 10553"/>
              <a:gd name="T30" fmla="*/ 2524 w 10552"/>
              <a:gd name="T31" fmla="*/ 6224 h 10553"/>
              <a:gd name="T32" fmla="*/ 2887 w 10552"/>
              <a:gd name="T33" fmla="*/ 6254 h 10553"/>
              <a:gd name="T34" fmla="*/ 3265 w 10552"/>
              <a:gd name="T35" fmla="*/ 6196 h 10553"/>
              <a:gd name="T36" fmla="*/ 1982 w 10552"/>
              <a:gd name="T37" fmla="*/ 4575 h 10553"/>
              <a:gd name="T38" fmla="*/ 1982 w 10552"/>
              <a:gd name="T39" fmla="*/ 4554 h 10553"/>
              <a:gd name="T40" fmla="*/ 2687 w 10552"/>
              <a:gd name="T41" fmla="*/ 4761 h 10553"/>
              <a:gd name="T42" fmla="*/ 1828 w 10552"/>
              <a:gd name="T43" fmla="*/ 3385 h 10553"/>
              <a:gd name="T44" fmla="*/ 2092 w 10552"/>
              <a:gd name="T45" fmla="*/ 2554 h 10553"/>
              <a:gd name="T46" fmla="*/ 5520 w 10552"/>
              <a:gd name="T47" fmla="*/ 4282 h 10553"/>
              <a:gd name="T48" fmla="*/ 5487 w 10552"/>
              <a:gd name="T49" fmla="*/ 3905 h 10553"/>
              <a:gd name="T50" fmla="*/ 7146 w 10552"/>
              <a:gd name="T51" fmla="*/ 2252 h 10553"/>
              <a:gd name="T52" fmla="*/ 8355 w 10552"/>
              <a:gd name="T53" fmla="*/ 2774 h 10553"/>
              <a:gd name="T54" fmla="*/ 9406 w 10552"/>
              <a:gd name="T55" fmla="*/ 2373 h 10553"/>
              <a:gd name="T56" fmla="*/ 8680 w 10552"/>
              <a:gd name="T57" fmla="*/ 3287 h 10553"/>
              <a:gd name="T58" fmla="*/ 9431 w 10552"/>
              <a:gd name="T59" fmla="*/ 3028 h 10553"/>
              <a:gd name="T60" fmla="*/ 9235 w 10552"/>
              <a:gd name="T61" fmla="*/ 3026 h 10553"/>
              <a:gd name="T62" fmla="*/ 9235 w 10552"/>
              <a:gd name="T63" fmla="*/ 3027 h 10553"/>
              <a:gd name="T64" fmla="*/ 9431 w 10552"/>
              <a:gd name="T65" fmla="*/ 3028 h 10553"/>
              <a:gd name="T66" fmla="*/ 8805 w 10552"/>
              <a:gd name="T67" fmla="*/ 3882 h 10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52" h="10553">
                <a:moveTo>
                  <a:pt x="10552" y="1319"/>
                </a:moveTo>
                <a:cubicBezTo>
                  <a:pt x="10552" y="590"/>
                  <a:pt x="9962" y="0"/>
                  <a:pt x="9233" y="0"/>
                </a:cubicBezTo>
                <a:lnTo>
                  <a:pt x="1319" y="0"/>
                </a:lnTo>
                <a:cubicBezTo>
                  <a:pt x="590" y="0"/>
                  <a:pt x="0" y="590"/>
                  <a:pt x="0" y="1319"/>
                </a:cubicBezTo>
                <a:lnTo>
                  <a:pt x="0" y="9233"/>
                </a:lnTo>
                <a:cubicBezTo>
                  <a:pt x="0" y="9962"/>
                  <a:pt x="590" y="10553"/>
                  <a:pt x="1319" y="10553"/>
                </a:cubicBezTo>
                <a:lnTo>
                  <a:pt x="9233" y="10553"/>
                </a:lnTo>
                <a:cubicBezTo>
                  <a:pt x="9962" y="10553"/>
                  <a:pt x="10552" y="9962"/>
                  <a:pt x="10552" y="9233"/>
                </a:cubicBezTo>
                <a:lnTo>
                  <a:pt x="10552" y="1319"/>
                </a:lnTo>
                <a:close/>
                <a:moveTo>
                  <a:pt x="8805" y="3882"/>
                </a:moveTo>
                <a:cubicBezTo>
                  <a:pt x="8809" y="3953"/>
                  <a:pt x="8811" y="4024"/>
                  <a:pt x="8811" y="4096"/>
                </a:cubicBezTo>
                <a:cubicBezTo>
                  <a:pt x="8811" y="6281"/>
                  <a:pt x="7149" y="8800"/>
                  <a:pt x="4108" y="8800"/>
                </a:cubicBezTo>
                <a:cubicBezTo>
                  <a:pt x="3174" y="8800"/>
                  <a:pt x="2308" y="8526"/>
                  <a:pt x="1576" y="8058"/>
                </a:cubicBezTo>
                <a:cubicBezTo>
                  <a:pt x="1706" y="8072"/>
                  <a:pt x="1843" y="8081"/>
                  <a:pt x="1977" y="8081"/>
                </a:cubicBezTo>
                <a:cubicBezTo>
                  <a:pt x="2752" y="8081"/>
                  <a:pt x="3478" y="7816"/>
                  <a:pt x="4044" y="7373"/>
                </a:cubicBezTo>
                <a:cubicBezTo>
                  <a:pt x="3320" y="7359"/>
                  <a:pt x="2735" y="6881"/>
                  <a:pt x="2524" y="6224"/>
                </a:cubicBezTo>
                <a:cubicBezTo>
                  <a:pt x="2626" y="6243"/>
                  <a:pt x="2780" y="6254"/>
                  <a:pt x="2887" y="6254"/>
                </a:cubicBezTo>
                <a:cubicBezTo>
                  <a:pt x="3038" y="6254"/>
                  <a:pt x="3126" y="6234"/>
                  <a:pt x="3265" y="6196"/>
                </a:cubicBezTo>
                <a:cubicBezTo>
                  <a:pt x="2509" y="6044"/>
                  <a:pt x="1982" y="5376"/>
                  <a:pt x="1982" y="4575"/>
                </a:cubicBezTo>
                <a:lnTo>
                  <a:pt x="1982" y="4554"/>
                </a:lnTo>
                <a:cubicBezTo>
                  <a:pt x="1982" y="4678"/>
                  <a:pt x="2416" y="4752"/>
                  <a:pt x="2687" y="4761"/>
                </a:cubicBezTo>
                <a:cubicBezTo>
                  <a:pt x="2244" y="4465"/>
                  <a:pt x="1828" y="3958"/>
                  <a:pt x="1828" y="3385"/>
                </a:cubicBezTo>
                <a:cubicBezTo>
                  <a:pt x="1828" y="3082"/>
                  <a:pt x="1949" y="2798"/>
                  <a:pt x="2092" y="2554"/>
                </a:cubicBezTo>
                <a:cubicBezTo>
                  <a:pt x="2907" y="3554"/>
                  <a:pt x="4146" y="4212"/>
                  <a:pt x="5520" y="4282"/>
                </a:cubicBezTo>
                <a:cubicBezTo>
                  <a:pt x="5491" y="4161"/>
                  <a:pt x="5487" y="4034"/>
                  <a:pt x="5487" y="3905"/>
                </a:cubicBezTo>
                <a:cubicBezTo>
                  <a:pt x="5487" y="2992"/>
                  <a:pt x="6232" y="2252"/>
                  <a:pt x="7146" y="2252"/>
                </a:cubicBezTo>
                <a:cubicBezTo>
                  <a:pt x="7621" y="2252"/>
                  <a:pt x="8053" y="2453"/>
                  <a:pt x="8355" y="2774"/>
                </a:cubicBezTo>
                <a:cubicBezTo>
                  <a:pt x="8731" y="2699"/>
                  <a:pt x="9087" y="2562"/>
                  <a:pt x="9406" y="2373"/>
                </a:cubicBezTo>
                <a:cubicBezTo>
                  <a:pt x="9283" y="2758"/>
                  <a:pt x="9022" y="3083"/>
                  <a:pt x="8680" y="3287"/>
                </a:cubicBezTo>
                <a:cubicBezTo>
                  <a:pt x="9014" y="3247"/>
                  <a:pt x="9135" y="3158"/>
                  <a:pt x="9431" y="3028"/>
                </a:cubicBezTo>
                <a:cubicBezTo>
                  <a:pt x="9431" y="3027"/>
                  <a:pt x="9235" y="3026"/>
                  <a:pt x="9235" y="3026"/>
                </a:cubicBezTo>
                <a:lnTo>
                  <a:pt x="9235" y="3027"/>
                </a:lnTo>
                <a:cubicBezTo>
                  <a:pt x="9235" y="3027"/>
                  <a:pt x="9431" y="3027"/>
                  <a:pt x="9431" y="3028"/>
                </a:cubicBezTo>
                <a:cubicBezTo>
                  <a:pt x="9209" y="3358"/>
                  <a:pt x="9128" y="3649"/>
                  <a:pt x="8805" y="38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iconfont-1177-634294">
            <a:extLst>
              <a:ext uri="{FF2B5EF4-FFF2-40B4-BE49-F238E27FC236}">
                <a16:creationId xmlns:a16="http://schemas.microsoft.com/office/drawing/2014/main" id="{E86E8447-0613-3890-5BEA-7B7AAC306ACA}"/>
              </a:ext>
            </a:extLst>
          </p:cNvPr>
          <p:cNvSpPr/>
          <p:nvPr/>
        </p:nvSpPr>
        <p:spPr>
          <a:xfrm>
            <a:off x="10215966" y="2074402"/>
            <a:ext cx="388146" cy="344017"/>
          </a:xfrm>
          <a:custGeom>
            <a:avLst/>
            <a:gdLst>
              <a:gd name="T0" fmla="*/ 12800 w 12800"/>
              <a:gd name="T1" fmla="*/ 6400 h 12800"/>
              <a:gd name="T2" fmla="*/ 6400 w 12800"/>
              <a:gd name="T3" fmla="*/ 0 h 12800"/>
              <a:gd name="T4" fmla="*/ 0 w 12800"/>
              <a:gd name="T5" fmla="*/ 6400 h 12800"/>
              <a:gd name="T6" fmla="*/ 6400 w 12800"/>
              <a:gd name="T7" fmla="*/ 12800 h 12800"/>
              <a:gd name="T8" fmla="*/ 12800 w 12800"/>
              <a:gd name="T9" fmla="*/ 6400 h 12800"/>
              <a:gd name="T10" fmla="*/ 4681 w 12800"/>
              <a:gd name="T11" fmla="*/ 6400 h 12800"/>
              <a:gd name="T12" fmla="*/ 4681 w 12800"/>
              <a:gd name="T13" fmla="*/ 5175 h 12800"/>
              <a:gd name="T14" fmla="*/ 5432 w 12800"/>
              <a:gd name="T15" fmla="*/ 5175 h 12800"/>
              <a:gd name="T16" fmla="*/ 5432 w 12800"/>
              <a:gd name="T17" fmla="*/ 4435 h 12800"/>
              <a:gd name="T18" fmla="*/ 6824 w 12800"/>
              <a:gd name="T19" fmla="*/ 2716 h 12800"/>
              <a:gd name="T20" fmla="*/ 8125 w 12800"/>
              <a:gd name="T21" fmla="*/ 2716 h 12800"/>
              <a:gd name="T22" fmla="*/ 8125 w 12800"/>
              <a:gd name="T23" fmla="*/ 3938 h 12800"/>
              <a:gd name="T24" fmla="*/ 7209 w 12800"/>
              <a:gd name="T25" fmla="*/ 3938 h 12800"/>
              <a:gd name="T26" fmla="*/ 6646 w 12800"/>
              <a:gd name="T27" fmla="*/ 4562 h 12800"/>
              <a:gd name="T28" fmla="*/ 6646 w 12800"/>
              <a:gd name="T29" fmla="*/ 5175 h 12800"/>
              <a:gd name="T30" fmla="*/ 8058 w 12800"/>
              <a:gd name="T31" fmla="*/ 5175 h 12800"/>
              <a:gd name="T32" fmla="*/ 7865 w 12800"/>
              <a:gd name="T33" fmla="*/ 6400 h 12800"/>
              <a:gd name="T34" fmla="*/ 6646 w 12800"/>
              <a:gd name="T35" fmla="*/ 6400 h 12800"/>
              <a:gd name="T36" fmla="*/ 6646 w 12800"/>
              <a:gd name="T37" fmla="*/ 10094 h 12800"/>
              <a:gd name="T38" fmla="*/ 5432 w 12800"/>
              <a:gd name="T39" fmla="*/ 10094 h 12800"/>
              <a:gd name="T40" fmla="*/ 5432 w 12800"/>
              <a:gd name="T41" fmla="*/ 6400 h 12800"/>
              <a:gd name="T42" fmla="*/ 4681 w 12800"/>
              <a:gd name="T43" fmla="*/ 64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00" h="12800">
                <a:moveTo>
                  <a:pt x="12800" y="6400"/>
                </a:moveTo>
                <a:cubicBezTo>
                  <a:pt x="12800" y="2865"/>
                  <a:pt x="9935" y="0"/>
                  <a:pt x="6400" y="0"/>
                </a:cubicBezTo>
                <a:cubicBezTo>
                  <a:pt x="2865" y="0"/>
                  <a:pt x="0" y="2865"/>
                  <a:pt x="0" y="6400"/>
                </a:cubicBezTo>
                <a:cubicBezTo>
                  <a:pt x="0" y="9935"/>
                  <a:pt x="2865" y="12800"/>
                  <a:pt x="6400" y="12800"/>
                </a:cubicBezTo>
                <a:cubicBezTo>
                  <a:pt x="9935" y="12800"/>
                  <a:pt x="12800" y="9935"/>
                  <a:pt x="12800" y="6400"/>
                </a:cubicBezTo>
                <a:close/>
                <a:moveTo>
                  <a:pt x="4681" y="6400"/>
                </a:moveTo>
                <a:lnTo>
                  <a:pt x="4681" y="5175"/>
                </a:lnTo>
                <a:lnTo>
                  <a:pt x="5432" y="5175"/>
                </a:lnTo>
                <a:lnTo>
                  <a:pt x="5432" y="4435"/>
                </a:lnTo>
                <a:cubicBezTo>
                  <a:pt x="5432" y="3436"/>
                  <a:pt x="5730" y="2716"/>
                  <a:pt x="6824" y="2716"/>
                </a:cubicBezTo>
                <a:lnTo>
                  <a:pt x="8125" y="2716"/>
                </a:lnTo>
                <a:lnTo>
                  <a:pt x="8125" y="3938"/>
                </a:lnTo>
                <a:lnTo>
                  <a:pt x="7209" y="3938"/>
                </a:lnTo>
                <a:cubicBezTo>
                  <a:pt x="6750" y="3938"/>
                  <a:pt x="6646" y="4243"/>
                  <a:pt x="6646" y="4562"/>
                </a:cubicBezTo>
                <a:lnTo>
                  <a:pt x="6646" y="5175"/>
                </a:lnTo>
                <a:lnTo>
                  <a:pt x="8058" y="5175"/>
                </a:lnTo>
                <a:lnTo>
                  <a:pt x="7865" y="6400"/>
                </a:lnTo>
                <a:lnTo>
                  <a:pt x="6646" y="6400"/>
                </a:lnTo>
                <a:lnTo>
                  <a:pt x="6646" y="10094"/>
                </a:lnTo>
                <a:lnTo>
                  <a:pt x="5432" y="10094"/>
                </a:lnTo>
                <a:lnTo>
                  <a:pt x="5432" y="6400"/>
                </a:lnTo>
                <a:lnTo>
                  <a:pt x="4681" y="6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iconfont-1177-634294">
            <a:extLst>
              <a:ext uri="{FF2B5EF4-FFF2-40B4-BE49-F238E27FC236}">
                <a16:creationId xmlns:a16="http://schemas.microsoft.com/office/drawing/2014/main" id="{43530B1A-0142-D643-D64B-1188FD54E227}"/>
              </a:ext>
            </a:extLst>
          </p:cNvPr>
          <p:cNvSpPr/>
          <p:nvPr/>
        </p:nvSpPr>
        <p:spPr>
          <a:xfrm>
            <a:off x="10963887" y="2049857"/>
            <a:ext cx="388146" cy="388146"/>
          </a:xfrm>
          <a:custGeom>
            <a:avLst/>
            <a:gdLst>
              <a:gd name="T0" fmla="*/ 5617 w 11232"/>
              <a:gd name="T1" fmla="*/ 2743 h 11231"/>
              <a:gd name="T2" fmla="*/ 2745 w 11232"/>
              <a:gd name="T3" fmla="*/ 5616 h 11231"/>
              <a:gd name="T4" fmla="*/ 5617 w 11232"/>
              <a:gd name="T5" fmla="*/ 8488 h 11231"/>
              <a:gd name="T6" fmla="*/ 8490 w 11232"/>
              <a:gd name="T7" fmla="*/ 5616 h 11231"/>
              <a:gd name="T8" fmla="*/ 5617 w 11232"/>
              <a:gd name="T9" fmla="*/ 2743 h 11231"/>
              <a:gd name="T10" fmla="*/ 5617 w 11232"/>
              <a:gd name="T11" fmla="*/ 7483 h 11231"/>
              <a:gd name="T12" fmla="*/ 3750 w 11232"/>
              <a:gd name="T13" fmla="*/ 5616 h 11231"/>
              <a:gd name="T14" fmla="*/ 5617 w 11232"/>
              <a:gd name="T15" fmla="*/ 3748 h 11231"/>
              <a:gd name="T16" fmla="*/ 7485 w 11232"/>
              <a:gd name="T17" fmla="*/ 5616 h 11231"/>
              <a:gd name="T18" fmla="*/ 5617 w 11232"/>
              <a:gd name="T19" fmla="*/ 7483 h 11231"/>
              <a:gd name="T20" fmla="*/ 9277 w 11232"/>
              <a:gd name="T21" fmla="*/ 2626 h 11231"/>
              <a:gd name="T22" fmla="*/ 8607 w 11232"/>
              <a:gd name="T23" fmla="*/ 3296 h 11231"/>
              <a:gd name="T24" fmla="*/ 7937 w 11232"/>
              <a:gd name="T25" fmla="*/ 2626 h 11231"/>
              <a:gd name="T26" fmla="*/ 8607 w 11232"/>
              <a:gd name="T27" fmla="*/ 1956 h 11231"/>
              <a:gd name="T28" fmla="*/ 9277 w 11232"/>
              <a:gd name="T29" fmla="*/ 2626 h 11231"/>
              <a:gd name="T30" fmla="*/ 11180 w 11232"/>
              <a:gd name="T31" fmla="*/ 3306 h 11231"/>
              <a:gd name="T32" fmla="*/ 10275 w 11232"/>
              <a:gd name="T33" fmla="*/ 958 h 11231"/>
              <a:gd name="T34" fmla="*/ 7927 w 11232"/>
              <a:gd name="T35" fmla="*/ 53 h 11231"/>
              <a:gd name="T36" fmla="*/ 3305 w 11232"/>
              <a:gd name="T37" fmla="*/ 53 h 11231"/>
              <a:gd name="T38" fmla="*/ 957 w 11232"/>
              <a:gd name="T39" fmla="*/ 956 h 11231"/>
              <a:gd name="T40" fmla="*/ 52 w 11232"/>
              <a:gd name="T41" fmla="*/ 3303 h 11231"/>
              <a:gd name="T42" fmla="*/ 52 w 11232"/>
              <a:gd name="T43" fmla="*/ 7926 h 11231"/>
              <a:gd name="T44" fmla="*/ 957 w 11232"/>
              <a:gd name="T45" fmla="*/ 10273 h 11231"/>
              <a:gd name="T46" fmla="*/ 3305 w 11232"/>
              <a:gd name="T47" fmla="*/ 11178 h 11231"/>
              <a:gd name="T48" fmla="*/ 7927 w 11232"/>
              <a:gd name="T49" fmla="*/ 11178 h 11231"/>
              <a:gd name="T50" fmla="*/ 10275 w 11232"/>
              <a:gd name="T51" fmla="*/ 10273 h 11231"/>
              <a:gd name="T52" fmla="*/ 11180 w 11232"/>
              <a:gd name="T53" fmla="*/ 7926 h 11231"/>
              <a:gd name="T54" fmla="*/ 11180 w 11232"/>
              <a:gd name="T55" fmla="*/ 3306 h 11231"/>
              <a:gd name="T56" fmla="*/ 9985 w 11232"/>
              <a:gd name="T57" fmla="*/ 8918 h 11231"/>
              <a:gd name="T58" fmla="*/ 8920 w 11232"/>
              <a:gd name="T59" fmla="*/ 9983 h 11231"/>
              <a:gd name="T60" fmla="*/ 5617 w 11232"/>
              <a:gd name="T61" fmla="*/ 10208 h 11231"/>
              <a:gd name="T62" fmla="*/ 2315 w 11232"/>
              <a:gd name="T63" fmla="*/ 9983 h 11231"/>
              <a:gd name="T64" fmla="*/ 1250 w 11232"/>
              <a:gd name="T65" fmla="*/ 8918 h 11231"/>
              <a:gd name="T66" fmla="*/ 1025 w 11232"/>
              <a:gd name="T67" fmla="*/ 5616 h 11231"/>
              <a:gd name="T68" fmla="*/ 1250 w 11232"/>
              <a:gd name="T69" fmla="*/ 2313 h 11231"/>
              <a:gd name="T70" fmla="*/ 2315 w 11232"/>
              <a:gd name="T71" fmla="*/ 1248 h 11231"/>
              <a:gd name="T72" fmla="*/ 5617 w 11232"/>
              <a:gd name="T73" fmla="*/ 1023 h 11231"/>
              <a:gd name="T74" fmla="*/ 8920 w 11232"/>
              <a:gd name="T75" fmla="*/ 1248 h 11231"/>
              <a:gd name="T76" fmla="*/ 9985 w 11232"/>
              <a:gd name="T77" fmla="*/ 2313 h 11231"/>
              <a:gd name="T78" fmla="*/ 10210 w 11232"/>
              <a:gd name="T79" fmla="*/ 5616 h 11231"/>
              <a:gd name="T80" fmla="*/ 9985 w 11232"/>
              <a:gd name="T81" fmla="*/ 8918 h 11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32" h="11231">
                <a:moveTo>
                  <a:pt x="5617" y="2743"/>
                </a:moveTo>
                <a:cubicBezTo>
                  <a:pt x="4027" y="2743"/>
                  <a:pt x="2745" y="4026"/>
                  <a:pt x="2745" y="5616"/>
                </a:cubicBezTo>
                <a:cubicBezTo>
                  <a:pt x="2745" y="7206"/>
                  <a:pt x="4027" y="8488"/>
                  <a:pt x="5617" y="8488"/>
                </a:cubicBezTo>
                <a:cubicBezTo>
                  <a:pt x="7207" y="8488"/>
                  <a:pt x="8490" y="7206"/>
                  <a:pt x="8490" y="5616"/>
                </a:cubicBezTo>
                <a:cubicBezTo>
                  <a:pt x="8490" y="4026"/>
                  <a:pt x="7207" y="2743"/>
                  <a:pt x="5617" y="2743"/>
                </a:cubicBezTo>
                <a:close/>
                <a:moveTo>
                  <a:pt x="5617" y="7483"/>
                </a:moveTo>
                <a:cubicBezTo>
                  <a:pt x="4590" y="7483"/>
                  <a:pt x="3750" y="6646"/>
                  <a:pt x="3750" y="5616"/>
                </a:cubicBezTo>
                <a:cubicBezTo>
                  <a:pt x="3750" y="4586"/>
                  <a:pt x="4587" y="3748"/>
                  <a:pt x="5617" y="3748"/>
                </a:cubicBezTo>
                <a:cubicBezTo>
                  <a:pt x="6647" y="3748"/>
                  <a:pt x="7485" y="4586"/>
                  <a:pt x="7485" y="5616"/>
                </a:cubicBezTo>
                <a:cubicBezTo>
                  <a:pt x="7485" y="6646"/>
                  <a:pt x="6645" y="7483"/>
                  <a:pt x="5617" y="7483"/>
                </a:cubicBezTo>
                <a:close/>
                <a:moveTo>
                  <a:pt x="9277" y="2626"/>
                </a:moveTo>
                <a:cubicBezTo>
                  <a:pt x="9277" y="2998"/>
                  <a:pt x="8977" y="3296"/>
                  <a:pt x="8607" y="3296"/>
                </a:cubicBezTo>
                <a:cubicBezTo>
                  <a:pt x="8235" y="3296"/>
                  <a:pt x="7937" y="2996"/>
                  <a:pt x="7937" y="2626"/>
                </a:cubicBezTo>
                <a:cubicBezTo>
                  <a:pt x="7937" y="2256"/>
                  <a:pt x="8237" y="1956"/>
                  <a:pt x="8607" y="1956"/>
                </a:cubicBezTo>
                <a:cubicBezTo>
                  <a:pt x="8977" y="1956"/>
                  <a:pt x="9277" y="2256"/>
                  <a:pt x="9277" y="2626"/>
                </a:cubicBezTo>
                <a:close/>
                <a:moveTo>
                  <a:pt x="11180" y="3306"/>
                </a:moveTo>
                <a:cubicBezTo>
                  <a:pt x="11137" y="2408"/>
                  <a:pt x="10932" y="1613"/>
                  <a:pt x="10275" y="958"/>
                </a:cubicBezTo>
                <a:cubicBezTo>
                  <a:pt x="9620" y="303"/>
                  <a:pt x="8825" y="98"/>
                  <a:pt x="7927" y="53"/>
                </a:cubicBezTo>
                <a:cubicBezTo>
                  <a:pt x="7002" y="0"/>
                  <a:pt x="4230" y="0"/>
                  <a:pt x="3305" y="53"/>
                </a:cubicBezTo>
                <a:cubicBezTo>
                  <a:pt x="2410" y="95"/>
                  <a:pt x="1615" y="300"/>
                  <a:pt x="957" y="956"/>
                </a:cubicBezTo>
                <a:cubicBezTo>
                  <a:pt x="300" y="1611"/>
                  <a:pt x="97" y="2406"/>
                  <a:pt x="52" y="3303"/>
                </a:cubicBezTo>
                <a:cubicBezTo>
                  <a:pt x="0" y="4228"/>
                  <a:pt x="0" y="7001"/>
                  <a:pt x="52" y="7926"/>
                </a:cubicBezTo>
                <a:cubicBezTo>
                  <a:pt x="95" y="8823"/>
                  <a:pt x="300" y="9618"/>
                  <a:pt x="957" y="10273"/>
                </a:cubicBezTo>
                <a:cubicBezTo>
                  <a:pt x="1615" y="10928"/>
                  <a:pt x="2407" y="11133"/>
                  <a:pt x="3305" y="11178"/>
                </a:cubicBezTo>
                <a:cubicBezTo>
                  <a:pt x="4230" y="11231"/>
                  <a:pt x="7002" y="11231"/>
                  <a:pt x="7927" y="11178"/>
                </a:cubicBezTo>
                <a:cubicBezTo>
                  <a:pt x="8825" y="11136"/>
                  <a:pt x="9620" y="10931"/>
                  <a:pt x="10275" y="10273"/>
                </a:cubicBezTo>
                <a:cubicBezTo>
                  <a:pt x="10930" y="9618"/>
                  <a:pt x="11135" y="8823"/>
                  <a:pt x="11180" y="7926"/>
                </a:cubicBezTo>
                <a:cubicBezTo>
                  <a:pt x="11232" y="7001"/>
                  <a:pt x="11232" y="4231"/>
                  <a:pt x="11180" y="3306"/>
                </a:cubicBezTo>
                <a:close/>
                <a:moveTo>
                  <a:pt x="9985" y="8918"/>
                </a:moveTo>
                <a:cubicBezTo>
                  <a:pt x="9790" y="9408"/>
                  <a:pt x="9412" y="9786"/>
                  <a:pt x="8920" y="9983"/>
                </a:cubicBezTo>
                <a:cubicBezTo>
                  <a:pt x="8182" y="10276"/>
                  <a:pt x="6432" y="10208"/>
                  <a:pt x="5617" y="10208"/>
                </a:cubicBezTo>
                <a:cubicBezTo>
                  <a:pt x="4802" y="10208"/>
                  <a:pt x="3050" y="10273"/>
                  <a:pt x="2315" y="9983"/>
                </a:cubicBezTo>
                <a:cubicBezTo>
                  <a:pt x="1825" y="9788"/>
                  <a:pt x="1447" y="9411"/>
                  <a:pt x="1250" y="8918"/>
                </a:cubicBezTo>
                <a:cubicBezTo>
                  <a:pt x="957" y="8181"/>
                  <a:pt x="1025" y="6431"/>
                  <a:pt x="1025" y="5616"/>
                </a:cubicBezTo>
                <a:cubicBezTo>
                  <a:pt x="1025" y="4801"/>
                  <a:pt x="960" y="3048"/>
                  <a:pt x="1250" y="2313"/>
                </a:cubicBezTo>
                <a:cubicBezTo>
                  <a:pt x="1445" y="1823"/>
                  <a:pt x="1822" y="1446"/>
                  <a:pt x="2315" y="1248"/>
                </a:cubicBezTo>
                <a:cubicBezTo>
                  <a:pt x="3052" y="956"/>
                  <a:pt x="4802" y="1023"/>
                  <a:pt x="5617" y="1023"/>
                </a:cubicBezTo>
                <a:cubicBezTo>
                  <a:pt x="6432" y="1023"/>
                  <a:pt x="8185" y="958"/>
                  <a:pt x="8920" y="1248"/>
                </a:cubicBezTo>
                <a:cubicBezTo>
                  <a:pt x="9410" y="1443"/>
                  <a:pt x="9787" y="1821"/>
                  <a:pt x="9985" y="2313"/>
                </a:cubicBezTo>
                <a:cubicBezTo>
                  <a:pt x="10277" y="3051"/>
                  <a:pt x="10210" y="4801"/>
                  <a:pt x="10210" y="5616"/>
                </a:cubicBezTo>
                <a:cubicBezTo>
                  <a:pt x="10210" y="6431"/>
                  <a:pt x="10277" y="8183"/>
                  <a:pt x="9985" y="89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9EB1A149-7D37-0ED9-098F-4C1C9C079F44}"/>
              </a:ext>
            </a:extLst>
          </p:cNvPr>
          <p:cNvGrpSpPr/>
          <p:nvPr/>
        </p:nvGrpSpPr>
        <p:grpSpPr>
          <a:xfrm>
            <a:off x="9183639" y="2818903"/>
            <a:ext cx="2541355" cy="665938"/>
            <a:chOff x="1558320" y="2250960"/>
            <a:chExt cx="1920127" cy="3108574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510E0AA-3BDD-05E6-40EE-EC51820B5BC4}"/>
                </a:ext>
              </a:extLst>
            </p:cNvPr>
            <p:cNvSpPr/>
            <p:nvPr/>
          </p:nvSpPr>
          <p:spPr>
            <a:xfrm>
              <a:off x="1558320" y="2298406"/>
              <a:ext cx="1912031" cy="3061128"/>
            </a:xfrm>
            <a:prstGeom prst="rect">
              <a:avLst/>
            </a:prstGeom>
            <a:gradFill flip="none" rotWithShape="1">
              <a:gsLst>
                <a:gs pos="0">
                  <a:srgbClr val="0DBED0">
                    <a:alpha val="30000"/>
                  </a:srgbClr>
                </a:gs>
                <a:gs pos="53000">
                  <a:srgbClr val="0DBED0">
                    <a:alpha val="10000"/>
                  </a:srgbClr>
                </a:gs>
                <a:gs pos="100000">
                  <a:srgbClr val="0DBED0">
                    <a:alpha val="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84137F81-E259-B970-1D63-1C97BC2A9528}"/>
                </a:ext>
              </a:extLst>
            </p:cNvPr>
            <p:cNvCxnSpPr/>
            <p:nvPr/>
          </p:nvCxnSpPr>
          <p:spPr>
            <a:xfrm>
              <a:off x="1561567" y="2250960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C35141FE-092D-0638-F5CB-932127F63C40}"/>
                </a:ext>
              </a:extLst>
            </p:cNvPr>
            <p:cNvCxnSpPr/>
            <p:nvPr/>
          </p:nvCxnSpPr>
          <p:spPr>
            <a:xfrm>
              <a:off x="1566415" y="5312088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文本框 224">
            <a:extLst>
              <a:ext uri="{FF2B5EF4-FFF2-40B4-BE49-F238E27FC236}">
                <a16:creationId xmlns:a16="http://schemas.microsoft.com/office/drawing/2014/main" id="{5A29E501-4848-A69F-EBF2-4EE1304F6D8C}"/>
              </a:ext>
            </a:extLst>
          </p:cNvPr>
          <p:cNvSpPr txBox="1"/>
          <p:nvPr/>
        </p:nvSpPr>
        <p:spPr>
          <a:xfrm>
            <a:off x="9732198" y="2919620"/>
            <a:ext cx="1454949" cy="40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4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CA Authority</a:t>
            </a:r>
            <a:endParaRPr lang="zh-CN" altLang="en-US" dirty="0">
              <a:solidFill>
                <a:schemeClr val="accent4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6F277D3B-B292-84A8-85E7-0BD13FB1F58C}"/>
              </a:ext>
            </a:extLst>
          </p:cNvPr>
          <p:cNvGrpSpPr/>
          <p:nvPr/>
        </p:nvGrpSpPr>
        <p:grpSpPr>
          <a:xfrm>
            <a:off x="9180169" y="3740929"/>
            <a:ext cx="2520261" cy="1041636"/>
            <a:chOff x="1558320" y="2250960"/>
            <a:chExt cx="1920127" cy="3108574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4C3F8206-4FCD-4554-CCA0-D677C2718041}"/>
                </a:ext>
              </a:extLst>
            </p:cNvPr>
            <p:cNvSpPr/>
            <p:nvPr/>
          </p:nvSpPr>
          <p:spPr>
            <a:xfrm>
              <a:off x="1558320" y="2298406"/>
              <a:ext cx="1912031" cy="3061128"/>
            </a:xfrm>
            <a:prstGeom prst="rect">
              <a:avLst/>
            </a:prstGeom>
            <a:gradFill flip="none" rotWithShape="1">
              <a:gsLst>
                <a:gs pos="0">
                  <a:srgbClr val="0DBED0">
                    <a:alpha val="30000"/>
                  </a:srgbClr>
                </a:gs>
                <a:gs pos="53000">
                  <a:srgbClr val="0DBED0">
                    <a:alpha val="10000"/>
                  </a:srgbClr>
                </a:gs>
                <a:gs pos="100000">
                  <a:srgbClr val="0DBED0">
                    <a:alpha val="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80853CEC-E9F2-59A7-42E9-8F69C3B4825D}"/>
                </a:ext>
              </a:extLst>
            </p:cNvPr>
            <p:cNvCxnSpPr/>
            <p:nvPr/>
          </p:nvCxnSpPr>
          <p:spPr>
            <a:xfrm>
              <a:off x="1561567" y="2250960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18788A99-F38B-78D9-3CEB-27DE95DEEF1C}"/>
                </a:ext>
              </a:extLst>
            </p:cNvPr>
            <p:cNvCxnSpPr/>
            <p:nvPr/>
          </p:nvCxnSpPr>
          <p:spPr>
            <a:xfrm>
              <a:off x="1566415" y="5312088"/>
              <a:ext cx="1912032" cy="0"/>
            </a:xfrm>
            <a:prstGeom prst="line">
              <a:avLst/>
            </a:prstGeom>
            <a:ln w="57150">
              <a:solidFill>
                <a:srgbClr val="0DB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文本框 233">
            <a:extLst>
              <a:ext uri="{FF2B5EF4-FFF2-40B4-BE49-F238E27FC236}">
                <a16:creationId xmlns:a16="http://schemas.microsoft.com/office/drawing/2014/main" id="{8F802613-1213-F243-B0A7-F97C9FBDEA7A}"/>
              </a:ext>
            </a:extLst>
          </p:cNvPr>
          <p:cNvSpPr txBox="1"/>
          <p:nvPr/>
        </p:nvSpPr>
        <p:spPr>
          <a:xfrm>
            <a:off x="9862520" y="3757694"/>
            <a:ext cx="1158438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On-Chain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8" name="矩形: 圆角 247">
            <a:extLst>
              <a:ext uri="{FF2B5EF4-FFF2-40B4-BE49-F238E27FC236}">
                <a16:creationId xmlns:a16="http://schemas.microsoft.com/office/drawing/2014/main" id="{70DB0CF3-AD6A-667F-D5A2-071F3751BEFD}"/>
              </a:ext>
            </a:extLst>
          </p:cNvPr>
          <p:cNvSpPr/>
          <p:nvPr/>
        </p:nvSpPr>
        <p:spPr>
          <a:xfrm>
            <a:off x="9369084" y="4359021"/>
            <a:ext cx="467143" cy="2622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ENS</a:t>
            </a:r>
            <a:endParaRPr lang="zh-CN" altLang="en-US" sz="1200" b="1" dirty="0">
              <a:solidFill>
                <a:schemeClr val="tx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9" name="矩形: 圆角 248">
            <a:extLst>
              <a:ext uri="{FF2B5EF4-FFF2-40B4-BE49-F238E27FC236}">
                <a16:creationId xmlns:a16="http://schemas.microsoft.com/office/drawing/2014/main" id="{914938A2-9BBD-F820-8EDC-F08C95D3754B}"/>
              </a:ext>
            </a:extLst>
          </p:cNvPr>
          <p:cNvSpPr/>
          <p:nvPr/>
        </p:nvSpPr>
        <p:spPr>
          <a:xfrm>
            <a:off x="9953233" y="4356946"/>
            <a:ext cx="656527" cy="267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IPFS</a:t>
            </a:r>
            <a:endParaRPr lang="zh-CN" altLang="en-US" sz="1200" b="1" dirty="0">
              <a:solidFill>
                <a:schemeClr val="tx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5" name="矩形: 圆角 254">
            <a:extLst>
              <a:ext uri="{FF2B5EF4-FFF2-40B4-BE49-F238E27FC236}">
                <a16:creationId xmlns:a16="http://schemas.microsoft.com/office/drawing/2014/main" id="{20D41169-CCE1-36B7-F7EB-F6E79CE8711B}"/>
              </a:ext>
            </a:extLst>
          </p:cNvPr>
          <p:cNvSpPr/>
          <p:nvPr/>
        </p:nvSpPr>
        <p:spPr>
          <a:xfrm>
            <a:off x="10710039" y="4347005"/>
            <a:ext cx="836810" cy="2742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OpenSea</a:t>
            </a:r>
            <a:endParaRPr lang="zh-CN" altLang="en-US" sz="1200" b="1" dirty="0">
              <a:solidFill>
                <a:schemeClr val="tx1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681" name="连接符: 肘形 680">
            <a:extLst>
              <a:ext uri="{FF2B5EF4-FFF2-40B4-BE49-F238E27FC236}">
                <a16:creationId xmlns:a16="http://schemas.microsoft.com/office/drawing/2014/main" id="{127DB2E4-C17D-E935-5044-8E16D69BFC89}"/>
              </a:ext>
            </a:extLst>
          </p:cNvPr>
          <p:cNvCxnSpPr>
            <a:cxnSpLocks/>
            <a:stCxn id="59" idx="18"/>
            <a:endCxn id="462" idx="1"/>
          </p:cNvCxnSpPr>
          <p:nvPr/>
        </p:nvCxnSpPr>
        <p:spPr>
          <a:xfrm flipV="1">
            <a:off x="6966718" y="2120039"/>
            <a:ext cx="2216921" cy="1718757"/>
          </a:xfrm>
          <a:prstGeom prst="bentConnector3">
            <a:avLst>
              <a:gd name="adj1" fmla="val -130"/>
            </a:avLst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8" name="文本框 687">
            <a:extLst>
              <a:ext uri="{FF2B5EF4-FFF2-40B4-BE49-F238E27FC236}">
                <a16:creationId xmlns:a16="http://schemas.microsoft.com/office/drawing/2014/main" id="{8EE82DAA-31B4-557D-DBFB-1508F5A01B4F}"/>
              </a:ext>
            </a:extLst>
          </p:cNvPr>
          <p:cNvSpPr txBox="1"/>
          <p:nvPr/>
        </p:nvSpPr>
        <p:spPr>
          <a:xfrm>
            <a:off x="7315058" y="1719446"/>
            <a:ext cx="195602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关联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Web2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平台账户</a:t>
            </a:r>
          </a:p>
        </p:txBody>
      </p:sp>
      <p:cxnSp>
        <p:nvCxnSpPr>
          <p:cNvPr id="693" name="连接符: 肘形 692">
            <a:extLst>
              <a:ext uri="{FF2B5EF4-FFF2-40B4-BE49-F238E27FC236}">
                <a16:creationId xmlns:a16="http://schemas.microsoft.com/office/drawing/2014/main" id="{38FAD6B3-D3CE-4A60-EFA5-5C0192BA46B1}"/>
              </a:ext>
            </a:extLst>
          </p:cNvPr>
          <p:cNvCxnSpPr>
            <a:cxnSpLocks/>
          </p:cNvCxnSpPr>
          <p:nvPr/>
        </p:nvCxnSpPr>
        <p:spPr>
          <a:xfrm flipV="1">
            <a:off x="7231681" y="3156953"/>
            <a:ext cx="1930276" cy="933228"/>
          </a:xfrm>
          <a:prstGeom prst="bentConnector3">
            <a:avLst>
              <a:gd name="adj1" fmla="val 17204"/>
            </a:avLst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文本框 693">
            <a:extLst>
              <a:ext uri="{FF2B5EF4-FFF2-40B4-BE49-F238E27FC236}">
                <a16:creationId xmlns:a16="http://schemas.microsoft.com/office/drawing/2014/main" id="{DBC16E5A-AA06-DF96-9224-F96C287BB6A0}"/>
              </a:ext>
            </a:extLst>
          </p:cNvPr>
          <p:cNvSpPr txBox="1"/>
          <p:nvPr/>
        </p:nvSpPr>
        <p:spPr>
          <a:xfrm>
            <a:off x="7551586" y="2757330"/>
            <a:ext cx="1817147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2.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提交并获取证明</a:t>
            </a:r>
          </a:p>
        </p:txBody>
      </p:sp>
      <p:cxnSp>
        <p:nvCxnSpPr>
          <p:cNvPr id="700" name="连接符: 肘形 699">
            <a:extLst>
              <a:ext uri="{FF2B5EF4-FFF2-40B4-BE49-F238E27FC236}">
                <a16:creationId xmlns:a16="http://schemas.microsoft.com/office/drawing/2014/main" id="{CAE7ECC0-5693-0908-353C-BD970EDF3CD2}"/>
              </a:ext>
            </a:extLst>
          </p:cNvPr>
          <p:cNvCxnSpPr>
            <a:cxnSpLocks/>
            <a:stCxn id="60" idx="3"/>
            <a:endCxn id="231" idx="1"/>
          </p:cNvCxnSpPr>
          <p:nvPr/>
        </p:nvCxnSpPr>
        <p:spPr>
          <a:xfrm>
            <a:off x="7253363" y="4090182"/>
            <a:ext cx="1926806" cy="179514"/>
          </a:xfrm>
          <a:prstGeom prst="bentConnector3">
            <a:avLst>
              <a:gd name="adj1" fmla="val 16050"/>
            </a:avLst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文本框 261">
            <a:extLst>
              <a:ext uri="{FF2B5EF4-FFF2-40B4-BE49-F238E27FC236}">
                <a16:creationId xmlns:a16="http://schemas.microsoft.com/office/drawing/2014/main" id="{7BE5EF3E-627F-266B-19A0-8F048FC1E33C}"/>
              </a:ext>
            </a:extLst>
          </p:cNvPr>
          <p:cNvSpPr txBox="1"/>
          <p:nvPr/>
        </p:nvSpPr>
        <p:spPr>
          <a:xfrm>
            <a:off x="7362919" y="4440557"/>
            <a:ext cx="195602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关联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链上账户</a:t>
            </a: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6D4AA46E-1653-3619-2675-A6623EF821BC}"/>
              </a:ext>
            </a:extLst>
          </p:cNvPr>
          <p:cNvSpPr txBox="1"/>
          <p:nvPr/>
        </p:nvSpPr>
        <p:spPr>
          <a:xfrm>
            <a:off x="4546248" y="4182708"/>
            <a:ext cx="1817147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3.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调用隐私信誉合约</a:t>
            </a:r>
          </a:p>
        </p:txBody>
      </p: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9C537150-D088-C9C8-15DD-B14C8D2F9B3E}"/>
              </a:ext>
            </a:extLst>
          </p:cNvPr>
          <p:cNvCxnSpPr/>
          <p:nvPr/>
        </p:nvCxnSpPr>
        <p:spPr>
          <a:xfrm>
            <a:off x="3290190" y="2944995"/>
            <a:ext cx="965931" cy="0"/>
          </a:xfrm>
          <a:prstGeom prst="straightConnector1">
            <a:avLst/>
          </a:prstGeom>
          <a:ln w="1905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94622F74-B710-B4A7-D7E4-001F944D9B9C}"/>
              </a:ext>
            </a:extLst>
          </p:cNvPr>
          <p:cNvSpPr txBox="1"/>
          <p:nvPr/>
        </p:nvSpPr>
        <p:spPr>
          <a:xfrm>
            <a:off x="3198751" y="2472807"/>
            <a:ext cx="1817147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4.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请求解密</a:t>
            </a:r>
          </a:p>
        </p:txBody>
      </p:sp>
      <p:sp>
        <p:nvSpPr>
          <p:cNvPr id="316" name="文本框 315">
            <a:extLst>
              <a:ext uri="{FF2B5EF4-FFF2-40B4-BE49-F238E27FC236}">
                <a16:creationId xmlns:a16="http://schemas.microsoft.com/office/drawing/2014/main" id="{63B0309C-746F-CF1F-9354-5F7D7C64ED41}"/>
              </a:ext>
            </a:extLst>
          </p:cNvPr>
          <p:cNvSpPr txBox="1"/>
          <p:nvPr/>
        </p:nvSpPr>
        <p:spPr>
          <a:xfrm>
            <a:off x="9571543" y="5342928"/>
            <a:ext cx="1754831" cy="40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0B0F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+mn-lt"/>
              </a:rPr>
              <a:t>信誉数据来源</a:t>
            </a:r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id="{6C45DBEE-28EA-5915-B0B4-8AFDC3774E62}"/>
              </a:ext>
            </a:extLst>
          </p:cNvPr>
          <p:cNvSpPr/>
          <p:nvPr/>
        </p:nvSpPr>
        <p:spPr>
          <a:xfrm>
            <a:off x="271106" y="18343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082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接连接符 58"/>
          <p:cNvCxnSpPr/>
          <p:nvPr/>
        </p:nvCxnSpPr>
        <p:spPr>
          <a:xfrm>
            <a:off x="1338213" y="2699773"/>
            <a:ext cx="9326115" cy="0"/>
          </a:xfrm>
          <a:prstGeom prst="line">
            <a:avLst/>
          </a:prstGeom>
          <a:noFill/>
          <a:ln>
            <a:gradFill>
              <a:gsLst>
                <a:gs pos="0">
                  <a:srgbClr val="9974B4">
                    <a:alpha val="10000"/>
                  </a:srgbClr>
                </a:gs>
                <a:gs pos="36000">
                  <a:srgbClr val="9974B4"/>
                </a:gs>
                <a:gs pos="61000">
                  <a:srgbClr val="5BD4FF"/>
                </a:gs>
                <a:gs pos="100000">
                  <a:srgbClr val="9974B4">
                    <a:alpha val="10000"/>
                  </a:srgbClr>
                </a:gs>
              </a:gsLst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21"/>
          <p:cNvSpPr txBox="1"/>
          <p:nvPr/>
        </p:nvSpPr>
        <p:spPr>
          <a:xfrm>
            <a:off x="1214309" y="1581728"/>
            <a:ext cx="1538883" cy="4072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ts val="1200"/>
              </a:spcBef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2000" b="1" dirty="0">
                <a:gradFill>
                  <a:gsLst>
                    <a:gs pos="55000">
                      <a:schemeClr val="accent5">
                        <a:lumMod val="20000"/>
                        <a:lumOff val="80000"/>
                        <a:alpha val="85000"/>
                      </a:schemeClr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50000"/>
                      </a:schemeClr>
                    </a:gs>
                  </a:gsLst>
                </a:gra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rPr>
              <a:t>同态密文计算</a:t>
            </a:r>
            <a:endParaRPr lang="en-US" altLang="zh-CN" sz="2000" b="1" dirty="0">
              <a:gradFill>
                <a:gsLst>
                  <a:gs pos="55000">
                    <a:schemeClr val="accent5">
                      <a:lumMod val="20000"/>
                      <a:lumOff val="80000"/>
                      <a:alpha val="85000"/>
                    </a:schemeClr>
                  </a:gs>
                  <a:gs pos="0">
                    <a:schemeClr val="bg1"/>
                  </a:gs>
                  <a:gs pos="100000">
                    <a:schemeClr val="accent5">
                      <a:lumMod val="40000"/>
                      <a:lumOff val="60000"/>
                      <a:alpha val="50000"/>
                    </a:schemeClr>
                  </a:gs>
                </a:gsLst>
              </a:gradFill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61" name="TextBox 21"/>
          <p:cNvSpPr txBox="1"/>
          <p:nvPr/>
        </p:nvSpPr>
        <p:spPr>
          <a:xfrm>
            <a:off x="1086999" y="3404552"/>
            <a:ext cx="2055909" cy="931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CGP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采用同态加密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不同信誉数据源产生的分值经权重累计后作为密文信誉值。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2" name="TextBox 21"/>
          <p:cNvSpPr txBox="1"/>
          <p:nvPr/>
        </p:nvSpPr>
        <p:spPr>
          <a:xfrm>
            <a:off x="3765687" y="1590591"/>
            <a:ext cx="1795363" cy="4072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1200"/>
              </a:spcBef>
              <a:defRPr sz="2000" b="1">
                <a:gradFill>
                  <a:gsLst>
                    <a:gs pos="55000">
                      <a:schemeClr val="accent5">
                        <a:lumMod val="20000"/>
                        <a:lumOff val="80000"/>
                        <a:alpha val="85000"/>
                      </a:schemeClr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50000"/>
                      </a:schemeClr>
                    </a:gs>
                  </a:gsLst>
                </a:gra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dirty="0"/>
              <a:t>零知识信誉认证</a:t>
            </a:r>
            <a:endParaRPr lang="en-US" altLang="zh-CN" dirty="0"/>
          </a:p>
        </p:txBody>
      </p:sp>
      <p:sp>
        <p:nvSpPr>
          <p:cNvPr id="63" name="TextBox 21"/>
          <p:cNvSpPr txBox="1"/>
          <p:nvPr/>
        </p:nvSpPr>
        <p:spPr>
          <a:xfrm>
            <a:off x="3772584" y="3404552"/>
            <a:ext cx="1982758" cy="12707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ct val="120000"/>
              </a:lnSpc>
              <a:spcBef>
                <a:spcPts val="1200"/>
              </a:spcBef>
              <a:defRPr sz="1100" b="1">
                <a:solidFill>
                  <a:schemeClr val="accent1">
                    <a:lumMod val="20000"/>
                    <a:lumOff val="8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个人信誉数据可通过权威机构认证产生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ZK Proof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，合约会对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ZK Proof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进行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Verify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，根据权重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</a:rPr>
              <a:t>提升其信誉值。</a:t>
            </a:r>
            <a:endParaRPr lang="en-US" altLang="zh-CN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4" name="TextBox 21"/>
          <p:cNvSpPr txBox="1"/>
          <p:nvPr/>
        </p:nvSpPr>
        <p:spPr>
          <a:xfrm>
            <a:off x="6759191" y="1574385"/>
            <a:ext cx="1025922" cy="4072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1200"/>
              </a:spcBef>
              <a:defRPr sz="2000" b="1">
                <a:gradFill>
                  <a:gsLst>
                    <a:gs pos="55000">
                      <a:schemeClr val="accent5">
                        <a:lumMod val="20000"/>
                        <a:lumOff val="80000"/>
                        <a:alpha val="85000"/>
                      </a:schemeClr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50000"/>
                      </a:schemeClr>
                    </a:gs>
                  </a:gsLst>
                </a:gra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dirty="0"/>
              <a:t>密文存储</a:t>
            </a:r>
            <a:endParaRPr lang="en-US" altLang="zh-CN" dirty="0"/>
          </a:p>
        </p:txBody>
      </p:sp>
      <p:sp>
        <p:nvSpPr>
          <p:cNvPr id="65" name="TextBox 21"/>
          <p:cNvSpPr txBox="1"/>
          <p:nvPr/>
        </p:nvSpPr>
        <p:spPr>
          <a:xfrm>
            <a:off x="6565063" y="3410528"/>
            <a:ext cx="1697389" cy="1012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ct val="120000"/>
              </a:lnSpc>
              <a:spcBef>
                <a:spcPts val="1200"/>
              </a:spcBef>
              <a:defRPr sz="1100" b="1">
                <a:solidFill>
                  <a:schemeClr val="accent1">
                    <a:lumMod val="20000"/>
                    <a:lumOff val="8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个人信誉数据源（如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DID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、链上地址、传统账户信息）将以密文形式存储。</a:t>
            </a:r>
            <a:endParaRPr lang="en-US" altLang="zh-CN" sz="1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TextBox 21"/>
          <p:cNvSpPr txBox="1"/>
          <p:nvPr/>
        </p:nvSpPr>
        <p:spPr>
          <a:xfrm>
            <a:off x="9398475" y="1574386"/>
            <a:ext cx="1110689" cy="4072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1200"/>
              </a:spcBef>
              <a:defRPr sz="2000" b="1">
                <a:gradFill>
                  <a:gsLst>
                    <a:gs pos="55000">
                      <a:schemeClr val="accent5">
                        <a:lumMod val="20000"/>
                        <a:lumOff val="80000"/>
                        <a:alpha val="85000"/>
                      </a:schemeClr>
                    </a:gs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  <a:alpha val="50000"/>
                      </a:schemeClr>
                    </a:gs>
                  </a:gsLst>
                </a:gra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en-US" altLang="zh-CN" dirty="0"/>
              <a:t>DAO</a:t>
            </a:r>
            <a:r>
              <a:rPr lang="zh-CN" altLang="en-US" dirty="0"/>
              <a:t>治理</a:t>
            </a:r>
            <a:endParaRPr lang="en-US" altLang="zh-CN" dirty="0"/>
          </a:p>
        </p:txBody>
      </p:sp>
      <p:sp>
        <p:nvSpPr>
          <p:cNvPr id="67" name="TextBox 21"/>
          <p:cNvSpPr txBox="1"/>
          <p:nvPr/>
        </p:nvSpPr>
        <p:spPr>
          <a:xfrm>
            <a:off x="9231608" y="3404553"/>
            <a:ext cx="1697390" cy="753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ct val="120000"/>
              </a:lnSpc>
              <a:spcBef>
                <a:spcPts val="1200"/>
              </a:spcBef>
              <a:defRPr sz="1100" b="1">
                <a:solidFill>
                  <a:schemeClr val="accent1">
                    <a:lumMod val="20000"/>
                    <a:lumOff val="80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defRPr>
            </a:lvl1pPr>
          </a:lstStyle>
          <a:p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信誉分值背后的参数指标可交由</a:t>
            </a:r>
            <a:r>
              <a:rPr lang="en-US" altLang="zh-CN" sz="1400" b="0" dirty="0">
                <a:solidFill>
                  <a:schemeClr val="bg1"/>
                </a:solidFill>
                <a:latin typeface="+mj-ea"/>
                <a:ea typeface="+mj-ea"/>
              </a:rPr>
              <a:t>DAO</a:t>
            </a:r>
            <a:r>
              <a:rPr lang="zh-CN" altLang="en-US" sz="1400" b="0" dirty="0">
                <a:solidFill>
                  <a:schemeClr val="bg1"/>
                </a:solidFill>
                <a:latin typeface="+mj-ea"/>
                <a:ea typeface="+mj-ea"/>
              </a:rPr>
              <a:t>方式进行投票决策与治理。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1526551" y="2242573"/>
            <a:ext cx="914400" cy="914400"/>
            <a:chOff x="1365250" y="2213490"/>
            <a:chExt cx="914400" cy="914400"/>
          </a:xfrm>
        </p:grpSpPr>
        <p:sp>
          <p:nvSpPr>
            <p:cNvPr id="69" name="Oval 6"/>
            <p:cNvSpPr/>
            <p:nvPr/>
          </p:nvSpPr>
          <p:spPr>
            <a:xfrm>
              <a:off x="1365250" y="2213490"/>
              <a:ext cx="914400" cy="914400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cs typeface="+mn-ea"/>
                <a:sym typeface="+mn-lt"/>
              </a:endParaRPr>
            </a:p>
          </p:txBody>
        </p:sp>
        <p:sp>
          <p:nvSpPr>
            <p:cNvPr id="70" name="Freeform 5"/>
            <p:cNvSpPr>
              <a:spLocks noEditPoints="1"/>
            </p:cNvSpPr>
            <p:nvPr/>
          </p:nvSpPr>
          <p:spPr bwMode="auto">
            <a:xfrm>
              <a:off x="1631389" y="2441573"/>
              <a:ext cx="382122" cy="458235"/>
            </a:xfrm>
            <a:custGeom>
              <a:avLst/>
              <a:gdLst>
                <a:gd name="T0" fmla="*/ 133 w 205"/>
                <a:gd name="T1" fmla="*/ 98 h 247"/>
                <a:gd name="T2" fmla="*/ 172 w 205"/>
                <a:gd name="T3" fmla="*/ 98 h 247"/>
                <a:gd name="T4" fmla="*/ 182 w 205"/>
                <a:gd name="T5" fmla="*/ 107 h 247"/>
                <a:gd name="T6" fmla="*/ 178 w 205"/>
                <a:gd name="T7" fmla="*/ 115 h 247"/>
                <a:gd name="T8" fmla="*/ 16 w 205"/>
                <a:gd name="T9" fmla="*/ 243 h 247"/>
                <a:gd name="T10" fmla="*/ 3 w 205"/>
                <a:gd name="T11" fmla="*/ 242 h 247"/>
                <a:gd name="T12" fmla="*/ 2 w 205"/>
                <a:gd name="T13" fmla="*/ 231 h 247"/>
                <a:gd name="T14" fmla="*/ 64 w 205"/>
                <a:gd name="T15" fmla="*/ 117 h 247"/>
                <a:gd name="T16" fmla="*/ 28 w 205"/>
                <a:gd name="T17" fmla="*/ 117 h 247"/>
                <a:gd name="T18" fmla="*/ 18 w 205"/>
                <a:gd name="T19" fmla="*/ 107 h 247"/>
                <a:gd name="T20" fmla="*/ 20 w 205"/>
                <a:gd name="T21" fmla="*/ 101 h 247"/>
                <a:gd name="T22" fmla="*/ 88 w 205"/>
                <a:gd name="T23" fmla="*/ 4 h 247"/>
                <a:gd name="T24" fmla="*/ 96 w 205"/>
                <a:gd name="T25" fmla="*/ 0 h 247"/>
                <a:gd name="T26" fmla="*/ 196 w 205"/>
                <a:gd name="T27" fmla="*/ 0 h 247"/>
                <a:gd name="T28" fmla="*/ 205 w 205"/>
                <a:gd name="T29" fmla="*/ 10 h 247"/>
                <a:gd name="T30" fmla="*/ 202 w 205"/>
                <a:gd name="T31" fmla="*/ 17 h 247"/>
                <a:gd name="T32" fmla="*/ 133 w 205"/>
                <a:gd name="T33" fmla="*/ 98 h 247"/>
                <a:gd name="T34" fmla="*/ 144 w 205"/>
                <a:gd name="T35" fmla="*/ 117 h 247"/>
                <a:gd name="T36" fmla="*/ 144 w 205"/>
                <a:gd name="T37" fmla="*/ 117 h 247"/>
                <a:gd name="T38" fmla="*/ 112 w 205"/>
                <a:gd name="T39" fmla="*/ 117 h 247"/>
                <a:gd name="T40" fmla="*/ 106 w 205"/>
                <a:gd name="T41" fmla="*/ 115 h 247"/>
                <a:gd name="T42" fmla="*/ 105 w 205"/>
                <a:gd name="T43" fmla="*/ 101 h 247"/>
                <a:gd name="T44" fmla="*/ 175 w 205"/>
                <a:gd name="T45" fmla="*/ 20 h 247"/>
                <a:gd name="T46" fmla="*/ 101 w 205"/>
                <a:gd name="T47" fmla="*/ 20 h 247"/>
                <a:gd name="T48" fmla="*/ 46 w 205"/>
                <a:gd name="T49" fmla="*/ 98 h 247"/>
                <a:gd name="T50" fmla="*/ 81 w 205"/>
                <a:gd name="T51" fmla="*/ 98 h 247"/>
                <a:gd name="T52" fmla="*/ 85 w 205"/>
                <a:gd name="T53" fmla="*/ 99 h 247"/>
                <a:gd name="T54" fmla="*/ 89 w 205"/>
                <a:gd name="T55" fmla="*/ 112 h 247"/>
                <a:gd name="T56" fmla="*/ 42 w 205"/>
                <a:gd name="T57" fmla="*/ 199 h 247"/>
                <a:gd name="T58" fmla="*/ 144 w 205"/>
                <a:gd name="T59" fmla="*/ 11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5" h="247">
                  <a:moveTo>
                    <a:pt x="133" y="98"/>
                  </a:moveTo>
                  <a:cubicBezTo>
                    <a:pt x="172" y="98"/>
                    <a:pt x="172" y="98"/>
                    <a:pt x="172" y="98"/>
                  </a:cubicBezTo>
                  <a:cubicBezTo>
                    <a:pt x="177" y="98"/>
                    <a:pt x="182" y="102"/>
                    <a:pt x="182" y="107"/>
                  </a:cubicBezTo>
                  <a:cubicBezTo>
                    <a:pt x="182" y="110"/>
                    <a:pt x="180" y="113"/>
                    <a:pt x="178" y="115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2" y="247"/>
                    <a:pt x="6" y="246"/>
                    <a:pt x="3" y="242"/>
                  </a:cubicBezTo>
                  <a:cubicBezTo>
                    <a:pt x="0" y="239"/>
                    <a:pt x="0" y="234"/>
                    <a:pt x="2" y="231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2" y="117"/>
                    <a:pt x="18" y="113"/>
                    <a:pt x="18" y="107"/>
                  </a:cubicBezTo>
                  <a:cubicBezTo>
                    <a:pt x="18" y="105"/>
                    <a:pt x="19" y="103"/>
                    <a:pt x="20" y="101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90" y="2"/>
                    <a:pt x="93" y="0"/>
                    <a:pt x="96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1" y="0"/>
                    <a:pt x="205" y="5"/>
                    <a:pt x="205" y="10"/>
                  </a:cubicBezTo>
                  <a:cubicBezTo>
                    <a:pt x="205" y="13"/>
                    <a:pt x="204" y="15"/>
                    <a:pt x="202" y="17"/>
                  </a:cubicBezTo>
                  <a:cubicBezTo>
                    <a:pt x="133" y="98"/>
                    <a:pt x="133" y="98"/>
                    <a:pt x="133" y="98"/>
                  </a:cubicBezTo>
                  <a:close/>
                  <a:moveTo>
                    <a:pt x="144" y="117"/>
                  </a:moveTo>
                  <a:cubicBezTo>
                    <a:pt x="144" y="117"/>
                    <a:pt x="144" y="117"/>
                    <a:pt x="144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0" y="117"/>
                    <a:pt x="108" y="116"/>
                    <a:pt x="106" y="115"/>
                  </a:cubicBezTo>
                  <a:cubicBezTo>
                    <a:pt x="102" y="111"/>
                    <a:pt x="102" y="105"/>
                    <a:pt x="105" y="101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2" y="98"/>
                    <a:pt x="84" y="98"/>
                    <a:pt x="85" y="99"/>
                  </a:cubicBezTo>
                  <a:cubicBezTo>
                    <a:pt x="90" y="101"/>
                    <a:pt x="92" y="107"/>
                    <a:pt x="89" y="112"/>
                  </a:cubicBezTo>
                  <a:cubicBezTo>
                    <a:pt x="42" y="199"/>
                    <a:pt x="42" y="199"/>
                    <a:pt x="42" y="199"/>
                  </a:cubicBezTo>
                  <a:cubicBezTo>
                    <a:pt x="144" y="117"/>
                    <a:pt x="144" y="117"/>
                    <a:pt x="144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206170" y="2242573"/>
            <a:ext cx="914400" cy="914400"/>
            <a:chOff x="4206170" y="2213490"/>
            <a:chExt cx="914400" cy="914400"/>
          </a:xfrm>
        </p:grpSpPr>
        <p:sp>
          <p:nvSpPr>
            <p:cNvPr id="72" name="Oval 27"/>
            <p:cNvSpPr/>
            <p:nvPr/>
          </p:nvSpPr>
          <p:spPr>
            <a:xfrm>
              <a:off x="4206170" y="2213490"/>
              <a:ext cx="914400" cy="914400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cs typeface="+mn-ea"/>
                <a:sym typeface="+mn-lt"/>
              </a:endParaRPr>
            </a:p>
          </p:txBody>
        </p:sp>
        <p:sp>
          <p:nvSpPr>
            <p:cNvPr id="73" name="Freeform 13"/>
            <p:cNvSpPr>
              <a:spLocks noEditPoints="1"/>
            </p:cNvSpPr>
            <p:nvPr/>
          </p:nvSpPr>
          <p:spPr bwMode="auto">
            <a:xfrm>
              <a:off x="4437747" y="2444679"/>
              <a:ext cx="451246" cy="452023"/>
            </a:xfrm>
            <a:custGeom>
              <a:avLst/>
              <a:gdLst>
                <a:gd name="T0" fmla="*/ 237 w 243"/>
                <a:gd name="T1" fmla="*/ 99 h 243"/>
                <a:gd name="T2" fmla="*/ 237 w 243"/>
                <a:gd name="T3" fmla="*/ 77 h 243"/>
                <a:gd name="T4" fmla="*/ 209 w 243"/>
                <a:gd name="T5" fmla="*/ 65 h 243"/>
                <a:gd name="T6" fmla="*/ 177 w 243"/>
                <a:gd name="T7" fmla="*/ 5 h 243"/>
                <a:gd name="T8" fmla="*/ 166 w 243"/>
                <a:gd name="T9" fmla="*/ 33 h 243"/>
                <a:gd name="T10" fmla="*/ 138 w 243"/>
                <a:gd name="T11" fmla="*/ 0 h 243"/>
                <a:gd name="T12" fmla="*/ 110 w 243"/>
                <a:gd name="T13" fmla="*/ 33 h 243"/>
                <a:gd name="T14" fmla="*/ 99 w 243"/>
                <a:gd name="T15" fmla="*/ 5 h 243"/>
                <a:gd name="T16" fmla="*/ 77 w 243"/>
                <a:gd name="T17" fmla="*/ 5 h 243"/>
                <a:gd name="T18" fmla="*/ 65 w 243"/>
                <a:gd name="T19" fmla="*/ 34 h 243"/>
                <a:gd name="T20" fmla="*/ 5 w 243"/>
                <a:gd name="T21" fmla="*/ 65 h 243"/>
                <a:gd name="T22" fmla="*/ 33 w 243"/>
                <a:gd name="T23" fmla="*/ 77 h 243"/>
                <a:gd name="T24" fmla="*/ 0 w 243"/>
                <a:gd name="T25" fmla="*/ 105 h 243"/>
                <a:gd name="T26" fmla="*/ 33 w 243"/>
                <a:gd name="T27" fmla="*/ 132 h 243"/>
                <a:gd name="T28" fmla="*/ 5 w 243"/>
                <a:gd name="T29" fmla="*/ 144 h 243"/>
                <a:gd name="T30" fmla="*/ 5 w 243"/>
                <a:gd name="T31" fmla="*/ 166 h 243"/>
                <a:gd name="T32" fmla="*/ 34 w 243"/>
                <a:gd name="T33" fmla="*/ 177 h 243"/>
                <a:gd name="T34" fmla="*/ 65 w 243"/>
                <a:gd name="T35" fmla="*/ 237 h 243"/>
                <a:gd name="T36" fmla="*/ 77 w 243"/>
                <a:gd name="T37" fmla="*/ 209 h 243"/>
                <a:gd name="T38" fmla="*/ 105 w 243"/>
                <a:gd name="T39" fmla="*/ 243 h 243"/>
                <a:gd name="T40" fmla="*/ 132 w 243"/>
                <a:gd name="T41" fmla="*/ 209 h 243"/>
                <a:gd name="T42" fmla="*/ 144 w 243"/>
                <a:gd name="T43" fmla="*/ 237 h 243"/>
                <a:gd name="T44" fmla="*/ 166 w 243"/>
                <a:gd name="T45" fmla="*/ 237 h 243"/>
                <a:gd name="T46" fmla="*/ 177 w 243"/>
                <a:gd name="T47" fmla="*/ 209 h 243"/>
                <a:gd name="T48" fmla="*/ 237 w 243"/>
                <a:gd name="T49" fmla="*/ 177 h 243"/>
                <a:gd name="T50" fmla="*/ 209 w 243"/>
                <a:gd name="T51" fmla="*/ 166 h 243"/>
                <a:gd name="T52" fmla="*/ 243 w 243"/>
                <a:gd name="T53" fmla="*/ 138 h 243"/>
                <a:gd name="T54" fmla="*/ 209 w 243"/>
                <a:gd name="T55" fmla="*/ 110 h 243"/>
                <a:gd name="T56" fmla="*/ 190 w 243"/>
                <a:gd name="T57" fmla="*/ 171 h 243"/>
                <a:gd name="T58" fmla="*/ 71 w 243"/>
                <a:gd name="T59" fmla="*/ 190 h 243"/>
                <a:gd name="T60" fmla="*/ 53 w 243"/>
                <a:gd name="T61" fmla="*/ 71 h 243"/>
                <a:gd name="T62" fmla="*/ 171 w 243"/>
                <a:gd name="T63" fmla="*/ 53 h 243"/>
                <a:gd name="T64" fmla="*/ 190 w 243"/>
                <a:gd name="T65" fmla="*/ 171 h 243"/>
                <a:gd name="T66" fmla="*/ 156 w 243"/>
                <a:gd name="T67" fmla="*/ 71 h 243"/>
                <a:gd name="T68" fmla="*/ 71 w 243"/>
                <a:gd name="T69" fmla="*/ 87 h 243"/>
                <a:gd name="T70" fmla="*/ 76 w 243"/>
                <a:gd name="T71" fmla="*/ 167 h 243"/>
                <a:gd name="T72" fmla="*/ 167 w 243"/>
                <a:gd name="T73" fmla="*/ 167 h 243"/>
                <a:gd name="T74" fmla="*/ 167 w 243"/>
                <a:gd name="T75" fmla="*/ 75 h 243"/>
                <a:gd name="T76" fmla="*/ 159 w 243"/>
                <a:gd name="T77" fmla="*/ 159 h 243"/>
                <a:gd name="T78" fmla="*/ 84 w 243"/>
                <a:gd name="T79" fmla="*/ 159 h 243"/>
                <a:gd name="T80" fmla="*/ 82 w 243"/>
                <a:gd name="T81" fmla="*/ 87 h 243"/>
                <a:gd name="T82" fmla="*/ 156 w 243"/>
                <a:gd name="T83" fmla="*/ 82 h 243"/>
                <a:gd name="T84" fmla="*/ 160 w 243"/>
                <a:gd name="T85" fmla="*/ 8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43">
                  <a:moveTo>
                    <a:pt x="237" y="110"/>
                  </a:moveTo>
                  <a:cubicBezTo>
                    <a:pt x="240" y="110"/>
                    <a:pt x="243" y="108"/>
                    <a:pt x="243" y="105"/>
                  </a:cubicBezTo>
                  <a:cubicBezTo>
                    <a:pt x="243" y="101"/>
                    <a:pt x="240" y="99"/>
                    <a:pt x="237" y="99"/>
                  </a:cubicBezTo>
                  <a:cubicBezTo>
                    <a:pt x="209" y="99"/>
                    <a:pt x="209" y="99"/>
                    <a:pt x="209" y="99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40" y="77"/>
                    <a:pt x="243" y="74"/>
                    <a:pt x="243" y="71"/>
                  </a:cubicBezTo>
                  <a:cubicBezTo>
                    <a:pt x="243" y="68"/>
                    <a:pt x="240" y="65"/>
                    <a:pt x="237" y="65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7" y="57"/>
                    <a:pt x="204" y="50"/>
                    <a:pt x="198" y="44"/>
                  </a:cubicBezTo>
                  <a:cubicBezTo>
                    <a:pt x="193" y="39"/>
                    <a:pt x="185" y="35"/>
                    <a:pt x="177" y="3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7" y="2"/>
                    <a:pt x="175" y="0"/>
                    <a:pt x="171" y="0"/>
                  </a:cubicBezTo>
                  <a:cubicBezTo>
                    <a:pt x="168" y="0"/>
                    <a:pt x="166" y="2"/>
                    <a:pt x="166" y="5"/>
                  </a:cubicBezTo>
                  <a:cubicBezTo>
                    <a:pt x="166" y="33"/>
                    <a:pt x="166" y="33"/>
                    <a:pt x="166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1" y="0"/>
                    <a:pt x="138" y="0"/>
                  </a:cubicBezTo>
                  <a:cubicBezTo>
                    <a:pt x="135" y="0"/>
                    <a:pt x="132" y="2"/>
                    <a:pt x="132" y="5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2"/>
                    <a:pt x="108" y="0"/>
                    <a:pt x="105" y="0"/>
                  </a:cubicBezTo>
                  <a:cubicBezTo>
                    <a:pt x="101" y="0"/>
                    <a:pt x="99" y="2"/>
                    <a:pt x="99" y="5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2"/>
                    <a:pt x="74" y="0"/>
                    <a:pt x="71" y="0"/>
                  </a:cubicBezTo>
                  <a:cubicBezTo>
                    <a:pt x="68" y="0"/>
                    <a:pt x="65" y="2"/>
                    <a:pt x="65" y="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7" y="35"/>
                    <a:pt x="50" y="39"/>
                    <a:pt x="44" y="44"/>
                  </a:cubicBezTo>
                  <a:cubicBezTo>
                    <a:pt x="39" y="50"/>
                    <a:pt x="35" y="57"/>
                    <a:pt x="34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2" y="65"/>
                    <a:pt x="0" y="68"/>
                    <a:pt x="0" y="71"/>
                  </a:cubicBezTo>
                  <a:cubicBezTo>
                    <a:pt x="0" y="74"/>
                    <a:pt x="2" y="77"/>
                    <a:pt x="5" y="77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99"/>
                    <a:pt x="0" y="101"/>
                    <a:pt x="0" y="105"/>
                  </a:cubicBezTo>
                  <a:cubicBezTo>
                    <a:pt x="0" y="108"/>
                    <a:pt x="2" y="110"/>
                    <a:pt x="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2" y="132"/>
                    <a:pt x="0" y="135"/>
                    <a:pt x="0" y="138"/>
                  </a:cubicBezTo>
                  <a:cubicBezTo>
                    <a:pt x="0" y="141"/>
                    <a:pt x="2" y="144"/>
                    <a:pt x="5" y="144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2" y="166"/>
                    <a:pt x="0" y="168"/>
                    <a:pt x="0" y="171"/>
                  </a:cubicBezTo>
                  <a:cubicBezTo>
                    <a:pt x="0" y="175"/>
                    <a:pt x="2" y="177"/>
                    <a:pt x="5" y="177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5" y="185"/>
                    <a:pt x="39" y="193"/>
                    <a:pt x="44" y="198"/>
                  </a:cubicBezTo>
                  <a:cubicBezTo>
                    <a:pt x="50" y="204"/>
                    <a:pt x="57" y="207"/>
                    <a:pt x="65" y="209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40"/>
                    <a:pt x="68" y="243"/>
                    <a:pt x="71" y="243"/>
                  </a:cubicBezTo>
                  <a:cubicBezTo>
                    <a:pt x="74" y="243"/>
                    <a:pt x="77" y="240"/>
                    <a:pt x="77" y="237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99" y="209"/>
                    <a:pt x="99" y="209"/>
                    <a:pt x="99" y="209"/>
                  </a:cubicBezTo>
                  <a:cubicBezTo>
                    <a:pt x="99" y="237"/>
                    <a:pt x="99" y="237"/>
                    <a:pt x="99" y="237"/>
                  </a:cubicBezTo>
                  <a:cubicBezTo>
                    <a:pt x="99" y="240"/>
                    <a:pt x="101" y="243"/>
                    <a:pt x="105" y="243"/>
                  </a:cubicBezTo>
                  <a:cubicBezTo>
                    <a:pt x="108" y="243"/>
                    <a:pt x="110" y="240"/>
                    <a:pt x="110" y="237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40"/>
                    <a:pt x="135" y="243"/>
                    <a:pt x="138" y="243"/>
                  </a:cubicBezTo>
                  <a:cubicBezTo>
                    <a:pt x="141" y="243"/>
                    <a:pt x="144" y="240"/>
                    <a:pt x="144" y="237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66" y="209"/>
                    <a:pt x="166" y="209"/>
                    <a:pt x="166" y="209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40"/>
                    <a:pt x="168" y="243"/>
                    <a:pt x="171" y="243"/>
                  </a:cubicBezTo>
                  <a:cubicBezTo>
                    <a:pt x="175" y="243"/>
                    <a:pt x="177" y="240"/>
                    <a:pt x="177" y="237"/>
                  </a:cubicBezTo>
                  <a:cubicBezTo>
                    <a:pt x="177" y="209"/>
                    <a:pt x="177" y="209"/>
                    <a:pt x="177" y="209"/>
                  </a:cubicBezTo>
                  <a:cubicBezTo>
                    <a:pt x="185" y="207"/>
                    <a:pt x="193" y="204"/>
                    <a:pt x="198" y="198"/>
                  </a:cubicBezTo>
                  <a:cubicBezTo>
                    <a:pt x="204" y="193"/>
                    <a:pt x="207" y="185"/>
                    <a:pt x="209" y="177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40" y="177"/>
                    <a:pt x="243" y="175"/>
                    <a:pt x="243" y="171"/>
                  </a:cubicBezTo>
                  <a:cubicBezTo>
                    <a:pt x="243" y="168"/>
                    <a:pt x="240" y="166"/>
                    <a:pt x="237" y="166"/>
                  </a:cubicBezTo>
                  <a:cubicBezTo>
                    <a:pt x="209" y="166"/>
                    <a:pt x="209" y="166"/>
                    <a:pt x="209" y="166"/>
                  </a:cubicBezTo>
                  <a:cubicBezTo>
                    <a:pt x="209" y="144"/>
                    <a:pt x="209" y="144"/>
                    <a:pt x="209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40" y="144"/>
                    <a:pt x="243" y="141"/>
                    <a:pt x="243" y="138"/>
                  </a:cubicBezTo>
                  <a:cubicBezTo>
                    <a:pt x="243" y="135"/>
                    <a:pt x="240" y="132"/>
                    <a:pt x="237" y="132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10"/>
                    <a:pt x="209" y="110"/>
                    <a:pt x="209" y="110"/>
                  </a:cubicBezTo>
                  <a:cubicBezTo>
                    <a:pt x="237" y="110"/>
                    <a:pt x="237" y="110"/>
                    <a:pt x="237" y="110"/>
                  </a:cubicBezTo>
                  <a:close/>
                  <a:moveTo>
                    <a:pt x="190" y="171"/>
                  </a:moveTo>
                  <a:cubicBezTo>
                    <a:pt x="190" y="171"/>
                    <a:pt x="190" y="171"/>
                    <a:pt x="190" y="171"/>
                  </a:cubicBezTo>
                  <a:cubicBezTo>
                    <a:pt x="190" y="176"/>
                    <a:pt x="188" y="181"/>
                    <a:pt x="184" y="184"/>
                  </a:cubicBezTo>
                  <a:cubicBezTo>
                    <a:pt x="181" y="188"/>
                    <a:pt x="176" y="190"/>
                    <a:pt x="171" y="190"/>
                  </a:cubicBezTo>
                  <a:cubicBezTo>
                    <a:pt x="71" y="190"/>
                    <a:pt x="71" y="190"/>
                    <a:pt x="71" y="190"/>
                  </a:cubicBezTo>
                  <a:cubicBezTo>
                    <a:pt x="66" y="190"/>
                    <a:pt x="61" y="188"/>
                    <a:pt x="58" y="184"/>
                  </a:cubicBezTo>
                  <a:cubicBezTo>
                    <a:pt x="55" y="181"/>
                    <a:pt x="53" y="176"/>
                    <a:pt x="53" y="1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66"/>
                    <a:pt x="55" y="61"/>
                    <a:pt x="58" y="58"/>
                  </a:cubicBezTo>
                  <a:cubicBezTo>
                    <a:pt x="61" y="55"/>
                    <a:pt x="66" y="53"/>
                    <a:pt x="71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6" y="53"/>
                    <a:pt x="181" y="55"/>
                    <a:pt x="184" y="58"/>
                  </a:cubicBezTo>
                  <a:cubicBezTo>
                    <a:pt x="188" y="61"/>
                    <a:pt x="190" y="66"/>
                    <a:pt x="190" y="71"/>
                  </a:cubicBezTo>
                  <a:cubicBezTo>
                    <a:pt x="190" y="171"/>
                    <a:pt x="190" y="171"/>
                    <a:pt x="190" y="171"/>
                  </a:cubicBezTo>
                  <a:close/>
                  <a:moveTo>
                    <a:pt x="167" y="75"/>
                  </a:moveTo>
                  <a:cubicBezTo>
                    <a:pt x="167" y="75"/>
                    <a:pt x="167" y="75"/>
                    <a:pt x="167" y="75"/>
                  </a:cubicBezTo>
                  <a:cubicBezTo>
                    <a:pt x="164" y="73"/>
                    <a:pt x="160" y="71"/>
                    <a:pt x="15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2" y="71"/>
                    <a:pt x="78" y="73"/>
                    <a:pt x="76" y="75"/>
                  </a:cubicBezTo>
                  <a:cubicBezTo>
                    <a:pt x="73" y="78"/>
                    <a:pt x="71" y="82"/>
                    <a:pt x="71" y="8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60"/>
                    <a:pt x="73" y="164"/>
                    <a:pt x="76" y="167"/>
                  </a:cubicBezTo>
                  <a:cubicBezTo>
                    <a:pt x="76" y="167"/>
                    <a:pt x="76" y="167"/>
                    <a:pt x="76" y="167"/>
                  </a:cubicBezTo>
                  <a:cubicBezTo>
                    <a:pt x="78" y="170"/>
                    <a:pt x="82" y="171"/>
                    <a:pt x="86" y="17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160" y="171"/>
                    <a:pt x="164" y="170"/>
                    <a:pt x="167" y="167"/>
                  </a:cubicBezTo>
                  <a:cubicBezTo>
                    <a:pt x="170" y="164"/>
                    <a:pt x="172" y="160"/>
                    <a:pt x="172" y="156"/>
                  </a:cubicBezTo>
                  <a:cubicBezTo>
                    <a:pt x="172" y="87"/>
                    <a:pt x="172" y="87"/>
                    <a:pt x="172" y="87"/>
                  </a:cubicBezTo>
                  <a:cubicBezTo>
                    <a:pt x="172" y="82"/>
                    <a:pt x="170" y="78"/>
                    <a:pt x="167" y="75"/>
                  </a:cubicBezTo>
                  <a:close/>
                  <a:moveTo>
                    <a:pt x="160" y="156"/>
                  </a:moveTo>
                  <a:cubicBezTo>
                    <a:pt x="160" y="156"/>
                    <a:pt x="160" y="156"/>
                    <a:pt x="160" y="156"/>
                  </a:cubicBezTo>
                  <a:cubicBezTo>
                    <a:pt x="160" y="157"/>
                    <a:pt x="159" y="158"/>
                    <a:pt x="159" y="159"/>
                  </a:cubicBezTo>
                  <a:cubicBezTo>
                    <a:pt x="158" y="160"/>
                    <a:pt x="157" y="160"/>
                    <a:pt x="156" y="160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5" y="160"/>
                    <a:pt x="84" y="160"/>
                    <a:pt x="84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3" y="158"/>
                    <a:pt x="82" y="157"/>
                    <a:pt x="82" y="156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2" y="85"/>
                    <a:pt x="83" y="84"/>
                    <a:pt x="84" y="84"/>
                  </a:cubicBezTo>
                  <a:cubicBezTo>
                    <a:pt x="84" y="83"/>
                    <a:pt x="85" y="82"/>
                    <a:pt x="8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2"/>
                    <a:pt x="158" y="83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60" y="85"/>
                    <a:pt x="160" y="87"/>
                  </a:cubicBezTo>
                  <a:cubicBezTo>
                    <a:pt x="160" y="156"/>
                    <a:pt x="160" y="156"/>
                    <a:pt x="160" y="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496620" y="2242573"/>
            <a:ext cx="914400" cy="914400"/>
            <a:chOff x="9909367" y="2213490"/>
            <a:chExt cx="914400" cy="914400"/>
          </a:xfrm>
        </p:grpSpPr>
        <p:sp>
          <p:nvSpPr>
            <p:cNvPr id="75" name="Oval 27"/>
            <p:cNvSpPr/>
            <p:nvPr/>
          </p:nvSpPr>
          <p:spPr>
            <a:xfrm>
              <a:off x="9909367" y="2213490"/>
              <a:ext cx="914400" cy="914400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10134343" y="2506812"/>
              <a:ext cx="464449" cy="327755"/>
            </a:xfrm>
            <a:custGeom>
              <a:avLst/>
              <a:gdLst>
                <a:gd name="T0" fmla="*/ 201 w 250"/>
                <a:gd name="T1" fmla="*/ 157 h 176"/>
                <a:gd name="T2" fmla="*/ 222 w 250"/>
                <a:gd name="T3" fmla="*/ 148 h 176"/>
                <a:gd name="T4" fmla="*/ 224 w 250"/>
                <a:gd name="T5" fmla="*/ 106 h 176"/>
                <a:gd name="T6" fmla="*/ 197 w 250"/>
                <a:gd name="T7" fmla="*/ 86 h 176"/>
                <a:gd name="T8" fmla="*/ 178 w 250"/>
                <a:gd name="T9" fmla="*/ 39 h 176"/>
                <a:gd name="T10" fmla="*/ 95 w 250"/>
                <a:gd name="T11" fmla="*/ 31 h 176"/>
                <a:gd name="T12" fmla="*/ 61 w 250"/>
                <a:gd name="T13" fmla="*/ 66 h 176"/>
                <a:gd name="T14" fmla="*/ 19 w 250"/>
                <a:gd name="T15" fmla="*/ 111 h 176"/>
                <a:gd name="T16" fmla="*/ 32 w 250"/>
                <a:gd name="T17" fmla="*/ 143 h 176"/>
                <a:gd name="T18" fmla="*/ 200 w 250"/>
                <a:gd name="T19" fmla="*/ 157 h 176"/>
                <a:gd name="T20" fmla="*/ 66 w 250"/>
                <a:gd name="T21" fmla="*/ 107 h 176"/>
                <a:gd name="T22" fmla="*/ 74 w 250"/>
                <a:gd name="T23" fmla="*/ 99 h 176"/>
                <a:gd name="T24" fmla="*/ 86 w 250"/>
                <a:gd name="T25" fmla="*/ 77 h 176"/>
                <a:gd name="T26" fmla="*/ 97 w 250"/>
                <a:gd name="T27" fmla="*/ 77 h 176"/>
                <a:gd name="T28" fmla="*/ 109 w 250"/>
                <a:gd name="T29" fmla="*/ 99 h 176"/>
                <a:gd name="T30" fmla="*/ 117 w 250"/>
                <a:gd name="T31" fmla="*/ 107 h 176"/>
                <a:gd name="T32" fmla="*/ 96 w 250"/>
                <a:gd name="T33" fmla="*/ 129 h 176"/>
                <a:gd name="T34" fmla="*/ 95 w 250"/>
                <a:gd name="T35" fmla="*/ 129 h 176"/>
                <a:gd name="T36" fmla="*/ 94 w 250"/>
                <a:gd name="T37" fmla="*/ 130 h 176"/>
                <a:gd name="T38" fmla="*/ 91 w 250"/>
                <a:gd name="T39" fmla="*/ 130 h 176"/>
                <a:gd name="T40" fmla="*/ 89 w 250"/>
                <a:gd name="T41" fmla="*/ 130 h 176"/>
                <a:gd name="T42" fmla="*/ 88 w 250"/>
                <a:gd name="T43" fmla="*/ 129 h 176"/>
                <a:gd name="T44" fmla="*/ 87 w 250"/>
                <a:gd name="T45" fmla="*/ 129 h 176"/>
                <a:gd name="T46" fmla="*/ 66 w 250"/>
                <a:gd name="T47" fmla="*/ 107 h 176"/>
                <a:gd name="T48" fmla="*/ 133 w 250"/>
                <a:gd name="T49" fmla="*/ 102 h 176"/>
                <a:gd name="T50" fmla="*/ 125 w 250"/>
                <a:gd name="T51" fmla="*/ 94 h 176"/>
                <a:gd name="T52" fmla="*/ 146 w 250"/>
                <a:gd name="T53" fmla="*/ 73 h 176"/>
                <a:gd name="T54" fmla="*/ 147 w 250"/>
                <a:gd name="T55" fmla="*/ 73 h 176"/>
                <a:gd name="T56" fmla="*/ 148 w 250"/>
                <a:gd name="T57" fmla="*/ 72 h 176"/>
                <a:gd name="T58" fmla="*/ 150 w 250"/>
                <a:gd name="T59" fmla="*/ 71 h 176"/>
                <a:gd name="T60" fmla="*/ 153 w 250"/>
                <a:gd name="T61" fmla="*/ 72 h 176"/>
                <a:gd name="T62" fmla="*/ 154 w 250"/>
                <a:gd name="T63" fmla="*/ 73 h 176"/>
                <a:gd name="T64" fmla="*/ 155 w 250"/>
                <a:gd name="T65" fmla="*/ 73 h 176"/>
                <a:gd name="T66" fmla="*/ 176 w 250"/>
                <a:gd name="T67" fmla="*/ 94 h 176"/>
                <a:gd name="T68" fmla="*/ 168 w 250"/>
                <a:gd name="T69" fmla="*/ 102 h 176"/>
                <a:gd name="T70" fmla="*/ 156 w 250"/>
                <a:gd name="T71" fmla="*/ 124 h 176"/>
                <a:gd name="T72" fmla="*/ 145 w 250"/>
                <a:gd name="T73" fmla="*/ 124 h 176"/>
                <a:gd name="T74" fmla="*/ 133 w 250"/>
                <a:gd name="T75" fmla="*/ 102 h 176"/>
                <a:gd name="T76" fmla="*/ 236 w 250"/>
                <a:gd name="T77" fmla="*/ 161 h 176"/>
                <a:gd name="T78" fmla="*/ 200 w 250"/>
                <a:gd name="T79" fmla="*/ 176 h 176"/>
                <a:gd name="T80" fmla="*/ 19 w 250"/>
                <a:gd name="T81" fmla="*/ 157 h 176"/>
                <a:gd name="T82" fmla="*/ 0 w 250"/>
                <a:gd name="T83" fmla="*/ 111 h 176"/>
                <a:gd name="T84" fmla="*/ 55 w 250"/>
                <a:gd name="T85" fmla="*/ 47 h 176"/>
                <a:gd name="T86" fmla="*/ 131 w 250"/>
                <a:gd name="T87" fmla="*/ 0 h 176"/>
                <a:gd name="T88" fmla="*/ 216 w 250"/>
                <a:gd name="T89" fmla="*/ 79 h 176"/>
                <a:gd name="T90" fmla="*/ 250 w 250"/>
                <a:gd name="T91" fmla="*/ 126 h 176"/>
                <a:gd name="T92" fmla="*/ 236 w 250"/>
                <a:gd name="T93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0" h="176">
                  <a:moveTo>
                    <a:pt x="200" y="157"/>
                  </a:moveTo>
                  <a:cubicBezTo>
                    <a:pt x="201" y="157"/>
                    <a:pt x="201" y="157"/>
                    <a:pt x="201" y="157"/>
                  </a:cubicBezTo>
                  <a:cubicBezTo>
                    <a:pt x="209" y="157"/>
                    <a:pt x="217" y="153"/>
                    <a:pt x="222" y="148"/>
                  </a:cubicBezTo>
                  <a:cubicBezTo>
                    <a:pt x="222" y="148"/>
                    <a:pt x="222" y="148"/>
                    <a:pt x="222" y="148"/>
                  </a:cubicBezTo>
                  <a:cubicBezTo>
                    <a:pt x="228" y="142"/>
                    <a:pt x="231" y="135"/>
                    <a:pt x="231" y="126"/>
                  </a:cubicBezTo>
                  <a:cubicBezTo>
                    <a:pt x="231" y="118"/>
                    <a:pt x="228" y="111"/>
                    <a:pt x="224" y="106"/>
                  </a:cubicBezTo>
                  <a:cubicBezTo>
                    <a:pt x="219" y="101"/>
                    <a:pt x="213" y="97"/>
                    <a:pt x="206" y="96"/>
                  </a:cubicBezTo>
                  <a:cubicBezTo>
                    <a:pt x="201" y="95"/>
                    <a:pt x="197" y="91"/>
                    <a:pt x="197" y="86"/>
                  </a:cubicBezTo>
                  <a:cubicBezTo>
                    <a:pt x="197" y="86"/>
                    <a:pt x="197" y="86"/>
                    <a:pt x="197" y="86"/>
                  </a:cubicBezTo>
                  <a:cubicBezTo>
                    <a:pt x="197" y="68"/>
                    <a:pt x="190" y="51"/>
                    <a:pt x="178" y="39"/>
                  </a:cubicBezTo>
                  <a:cubicBezTo>
                    <a:pt x="166" y="27"/>
                    <a:pt x="149" y="20"/>
                    <a:pt x="131" y="20"/>
                  </a:cubicBezTo>
                  <a:cubicBezTo>
                    <a:pt x="118" y="20"/>
                    <a:pt x="105" y="24"/>
                    <a:pt x="95" y="31"/>
                  </a:cubicBezTo>
                  <a:cubicBezTo>
                    <a:pt x="84" y="38"/>
                    <a:pt x="75" y="48"/>
                    <a:pt x="70" y="60"/>
                  </a:cubicBezTo>
                  <a:cubicBezTo>
                    <a:pt x="68" y="64"/>
                    <a:pt x="65" y="66"/>
                    <a:pt x="61" y="66"/>
                  </a:cubicBezTo>
                  <a:cubicBezTo>
                    <a:pt x="50" y="66"/>
                    <a:pt x="39" y="72"/>
                    <a:pt x="31" y="80"/>
                  </a:cubicBezTo>
                  <a:cubicBezTo>
                    <a:pt x="24" y="88"/>
                    <a:pt x="19" y="99"/>
                    <a:pt x="19" y="111"/>
                  </a:cubicBezTo>
                  <a:cubicBezTo>
                    <a:pt x="19" y="124"/>
                    <a:pt x="24" y="135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40" y="152"/>
                    <a:pt x="52" y="157"/>
                    <a:pt x="65" y="157"/>
                  </a:cubicBezTo>
                  <a:cubicBezTo>
                    <a:pt x="200" y="157"/>
                    <a:pt x="200" y="157"/>
                    <a:pt x="200" y="157"/>
                  </a:cubicBezTo>
                  <a:close/>
                  <a:moveTo>
                    <a:pt x="66" y="107"/>
                  </a:moveTo>
                  <a:cubicBezTo>
                    <a:pt x="66" y="107"/>
                    <a:pt x="66" y="107"/>
                    <a:pt x="66" y="107"/>
                  </a:cubicBezTo>
                  <a:cubicBezTo>
                    <a:pt x="64" y="105"/>
                    <a:pt x="64" y="101"/>
                    <a:pt x="66" y="99"/>
                  </a:cubicBezTo>
                  <a:cubicBezTo>
                    <a:pt x="68" y="97"/>
                    <a:pt x="72" y="97"/>
                    <a:pt x="74" y="99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4"/>
                    <a:pt x="88" y="71"/>
                    <a:pt x="91" y="71"/>
                  </a:cubicBezTo>
                  <a:cubicBezTo>
                    <a:pt x="95" y="71"/>
                    <a:pt x="97" y="74"/>
                    <a:pt x="97" y="77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11" y="97"/>
                    <a:pt x="115" y="97"/>
                    <a:pt x="117" y="99"/>
                  </a:cubicBezTo>
                  <a:cubicBezTo>
                    <a:pt x="119" y="101"/>
                    <a:pt x="119" y="105"/>
                    <a:pt x="117" y="10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3" y="130"/>
                    <a:pt x="93" y="130"/>
                    <a:pt x="91" y="130"/>
                  </a:cubicBezTo>
                  <a:cubicBezTo>
                    <a:pt x="91" y="130"/>
                    <a:pt x="90" y="130"/>
                    <a:pt x="89" y="130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7" y="129"/>
                    <a:pt x="87" y="129"/>
                    <a:pt x="87" y="129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66" y="107"/>
                    <a:pt x="66" y="107"/>
                    <a:pt x="66" y="107"/>
                  </a:cubicBezTo>
                  <a:close/>
                  <a:moveTo>
                    <a:pt x="133" y="102"/>
                  </a:moveTo>
                  <a:cubicBezTo>
                    <a:pt x="133" y="102"/>
                    <a:pt x="133" y="102"/>
                    <a:pt x="133" y="102"/>
                  </a:cubicBezTo>
                  <a:cubicBezTo>
                    <a:pt x="131" y="104"/>
                    <a:pt x="127" y="104"/>
                    <a:pt x="125" y="102"/>
                  </a:cubicBezTo>
                  <a:cubicBezTo>
                    <a:pt x="123" y="100"/>
                    <a:pt x="123" y="96"/>
                    <a:pt x="125" y="94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72"/>
                    <a:pt x="147" y="72"/>
                    <a:pt x="147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1"/>
                    <a:pt x="149" y="71"/>
                    <a:pt x="150" y="71"/>
                  </a:cubicBezTo>
                  <a:cubicBezTo>
                    <a:pt x="151" y="71"/>
                    <a:pt x="152" y="71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8" y="96"/>
                    <a:pt x="178" y="100"/>
                    <a:pt x="176" y="102"/>
                  </a:cubicBezTo>
                  <a:cubicBezTo>
                    <a:pt x="174" y="104"/>
                    <a:pt x="170" y="104"/>
                    <a:pt x="168" y="10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8"/>
                    <a:pt x="154" y="130"/>
                    <a:pt x="150" y="130"/>
                  </a:cubicBezTo>
                  <a:cubicBezTo>
                    <a:pt x="147" y="130"/>
                    <a:pt x="145" y="128"/>
                    <a:pt x="145" y="124"/>
                  </a:cubicBezTo>
                  <a:cubicBezTo>
                    <a:pt x="145" y="91"/>
                    <a:pt x="145" y="91"/>
                    <a:pt x="145" y="91"/>
                  </a:cubicBezTo>
                  <a:cubicBezTo>
                    <a:pt x="133" y="102"/>
                    <a:pt x="133" y="102"/>
                    <a:pt x="133" y="102"/>
                  </a:cubicBezTo>
                  <a:close/>
                  <a:moveTo>
                    <a:pt x="236" y="161"/>
                  </a:moveTo>
                  <a:cubicBezTo>
                    <a:pt x="236" y="161"/>
                    <a:pt x="236" y="161"/>
                    <a:pt x="236" y="161"/>
                  </a:cubicBezTo>
                  <a:cubicBezTo>
                    <a:pt x="227" y="170"/>
                    <a:pt x="214" y="176"/>
                    <a:pt x="201" y="176"/>
                  </a:cubicBezTo>
                  <a:cubicBezTo>
                    <a:pt x="200" y="176"/>
                    <a:pt x="200" y="176"/>
                    <a:pt x="200" y="176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47" y="176"/>
                    <a:pt x="30" y="169"/>
                    <a:pt x="19" y="157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7" y="145"/>
                    <a:pt x="0" y="129"/>
                    <a:pt x="0" y="111"/>
                  </a:cubicBezTo>
                  <a:cubicBezTo>
                    <a:pt x="0" y="94"/>
                    <a:pt x="6" y="78"/>
                    <a:pt x="17" y="67"/>
                  </a:cubicBezTo>
                  <a:cubicBezTo>
                    <a:pt x="27" y="56"/>
                    <a:pt x="40" y="49"/>
                    <a:pt x="55" y="47"/>
                  </a:cubicBezTo>
                  <a:cubicBezTo>
                    <a:pt x="62" y="34"/>
                    <a:pt x="72" y="23"/>
                    <a:pt x="84" y="14"/>
                  </a:cubicBezTo>
                  <a:cubicBezTo>
                    <a:pt x="98" y="6"/>
                    <a:pt x="114" y="0"/>
                    <a:pt x="131" y="0"/>
                  </a:cubicBezTo>
                  <a:cubicBezTo>
                    <a:pt x="155" y="0"/>
                    <a:pt x="176" y="10"/>
                    <a:pt x="192" y="25"/>
                  </a:cubicBezTo>
                  <a:cubicBezTo>
                    <a:pt x="206" y="39"/>
                    <a:pt x="215" y="58"/>
                    <a:pt x="216" y="79"/>
                  </a:cubicBezTo>
                  <a:cubicBezTo>
                    <a:pt x="225" y="82"/>
                    <a:pt x="233" y="87"/>
                    <a:pt x="239" y="94"/>
                  </a:cubicBezTo>
                  <a:cubicBezTo>
                    <a:pt x="246" y="103"/>
                    <a:pt x="250" y="114"/>
                    <a:pt x="250" y="126"/>
                  </a:cubicBezTo>
                  <a:cubicBezTo>
                    <a:pt x="250" y="140"/>
                    <a:pt x="245" y="152"/>
                    <a:pt x="236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36" y="161"/>
                    <a:pt x="236" y="161"/>
                    <a:pt x="236" y="1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35859" y="2242573"/>
            <a:ext cx="914400" cy="914400"/>
            <a:chOff x="7219050" y="2213490"/>
            <a:chExt cx="914400" cy="914400"/>
          </a:xfrm>
        </p:grpSpPr>
        <p:sp>
          <p:nvSpPr>
            <p:cNvPr id="78" name="Oval 27"/>
            <p:cNvSpPr/>
            <p:nvPr/>
          </p:nvSpPr>
          <p:spPr>
            <a:xfrm>
              <a:off x="7219050" y="2213490"/>
              <a:ext cx="914400" cy="914400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cs typeface="+mn-ea"/>
                <a:sym typeface="+mn-lt"/>
              </a:endParaRPr>
            </a:p>
          </p:txBody>
        </p:sp>
        <p:sp>
          <p:nvSpPr>
            <p:cNvPr id="79" name="Freeform 21"/>
            <p:cNvSpPr>
              <a:spLocks noEditPoints="1"/>
            </p:cNvSpPr>
            <p:nvPr/>
          </p:nvSpPr>
          <p:spPr bwMode="auto">
            <a:xfrm>
              <a:off x="7449462" y="2438077"/>
              <a:ext cx="453576" cy="465226"/>
            </a:xfrm>
            <a:custGeom>
              <a:avLst/>
              <a:gdLst>
                <a:gd name="T0" fmla="*/ 143 w 244"/>
                <a:gd name="T1" fmla="*/ 39 h 251"/>
                <a:gd name="T2" fmla="*/ 178 w 244"/>
                <a:gd name="T3" fmla="*/ 120 h 251"/>
                <a:gd name="T4" fmla="*/ 187 w 244"/>
                <a:gd name="T5" fmla="*/ 92 h 251"/>
                <a:gd name="T6" fmla="*/ 235 w 244"/>
                <a:gd name="T7" fmla="*/ 92 h 251"/>
                <a:gd name="T8" fmla="*/ 244 w 244"/>
                <a:gd name="T9" fmla="*/ 102 h 251"/>
                <a:gd name="T10" fmla="*/ 235 w 244"/>
                <a:gd name="T11" fmla="*/ 159 h 251"/>
                <a:gd name="T12" fmla="*/ 187 w 244"/>
                <a:gd name="T13" fmla="*/ 159 h 251"/>
                <a:gd name="T14" fmla="*/ 178 w 244"/>
                <a:gd name="T15" fmla="*/ 149 h 251"/>
                <a:gd name="T16" fmla="*/ 143 w 244"/>
                <a:gd name="T17" fmla="*/ 131 h 251"/>
                <a:gd name="T18" fmla="*/ 178 w 244"/>
                <a:gd name="T19" fmla="*/ 212 h 251"/>
                <a:gd name="T20" fmla="*/ 187 w 244"/>
                <a:gd name="T21" fmla="*/ 184 h 251"/>
                <a:gd name="T22" fmla="*/ 235 w 244"/>
                <a:gd name="T23" fmla="*/ 184 h 251"/>
                <a:gd name="T24" fmla="*/ 244 w 244"/>
                <a:gd name="T25" fmla="*/ 194 h 251"/>
                <a:gd name="T26" fmla="*/ 235 w 244"/>
                <a:gd name="T27" fmla="*/ 251 h 251"/>
                <a:gd name="T28" fmla="*/ 187 w 244"/>
                <a:gd name="T29" fmla="*/ 251 h 251"/>
                <a:gd name="T30" fmla="*/ 178 w 244"/>
                <a:gd name="T31" fmla="*/ 241 h 251"/>
                <a:gd name="T32" fmla="*/ 137 w 244"/>
                <a:gd name="T33" fmla="*/ 223 h 251"/>
                <a:gd name="T34" fmla="*/ 132 w 244"/>
                <a:gd name="T35" fmla="*/ 216 h 251"/>
                <a:gd name="T36" fmla="*/ 131 w 244"/>
                <a:gd name="T37" fmla="*/ 126 h 251"/>
                <a:gd name="T38" fmla="*/ 131 w 244"/>
                <a:gd name="T39" fmla="*/ 125 h 251"/>
                <a:gd name="T40" fmla="*/ 97 w 244"/>
                <a:gd name="T41" fmla="*/ 39 h 251"/>
                <a:gd name="T42" fmla="*/ 87 w 244"/>
                <a:gd name="T43" fmla="*/ 97 h 251"/>
                <a:gd name="T44" fmla="*/ 9 w 244"/>
                <a:gd name="T45" fmla="*/ 97 h 251"/>
                <a:gd name="T46" fmla="*/ 0 w 244"/>
                <a:gd name="T47" fmla="*/ 87 h 251"/>
                <a:gd name="T48" fmla="*/ 9 w 244"/>
                <a:gd name="T49" fmla="*/ 0 h 251"/>
                <a:gd name="T50" fmla="*/ 87 w 244"/>
                <a:gd name="T51" fmla="*/ 0 h 251"/>
                <a:gd name="T52" fmla="*/ 97 w 244"/>
                <a:gd name="T53" fmla="*/ 10 h 251"/>
                <a:gd name="T54" fmla="*/ 137 w 244"/>
                <a:gd name="T55" fmla="*/ 28 h 251"/>
                <a:gd name="T56" fmla="*/ 137 w 244"/>
                <a:gd name="T57" fmla="*/ 28 h 251"/>
                <a:gd name="T58" fmla="*/ 178 w 244"/>
                <a:gd name="T59" fmla="*/ 10 h 251"/>
                <a:gd name="T60" fmla="*/ 188 w 244"/>
                <a:gd name="T61" fmla="*/ 0 h 251"/>
                <a:gd name="T62" fmla="*/ 244 w 244"/>
                <a:gd name="T63" fmla="*/ 10 h 251"/>
                <a:gd name="T64" fmla="*/ 244 w 244"/>
                <a:gd name="T65" fmla="*/ 57 h 251"/>
                <a:gd name="T66" fmla="*/ 235 w 244"/>
                <a:gd name="T67" fmla="*/ 67 h 251"/>
                <a:gd name="T68" fmla="*/ 178 w 244"/>
                <a:gd name="T69" fmla="*/ 57 h 251"/>
                <a:gd name="T70" fmla="*/ 178 w 244"/>
                <a:gd name="T71" fmla="*/ 39 h 251"/>
                <a:gd name="T72" fmla="*/ 197 w 244"/>
                <a:gd name="T73" fmla="*/ 19 h 251"/>
                <a:gd name="T74" fmla="*/ 225 w 244"/>
                <a:gd name="T75" fmla="*/ 47 h 251"/>
                <a:gd name="T76" fmla="*/ 197 w 244"/>
                <a:gd name="T77" fmla="*/ 19 h 251"/>
                <a:gd name="T78" fmla="*/ 197 w 244"/>
                <a:gd name="T79" fmla="*/ 203 h 251"/>
                <a:gd name="T80" fmla="*/ 225 w 244"/>
                <a:gd name="T81" fmla="*/ 231 h 251"/>
                <a:gd name="T82" fmla="*/ 197 w 244"/>
                <a:gd name="T83" fmla="*/ 203 h 251"/>
                <a:gd name="T84" fmla="*/ 197 w 244"/>
                <a:gd name="T85" fmla="*/ 111 h 251"/>
                <a:gd name="T86" fmla="*/ 225 w 244"/>
                <a:gd name="T87" fmla="*/ 139 h 251"/>
                <a:gd name="T88" fmla="*/ 197 w 244"/>
                <a:gd name="T89" fmla="*/ 111 h 251"/>
                <a:gd name="T90" fmla="*/ 77 w 244"/>
                <a:gd name="T91" fmla="*/ 19 h 251"/>
                <a:gd name="T92" fmla="*/ 19 w 244"/>
                <a:gd name="T93" fmla="*/ 78 h 251"/>
                <a:gd name="T94" fmla="*/ 77 w 244"/>
                <a:gd name="T95" fmla="*/ 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251">
                  <a:moveTo>
                    <a:pt x="178" y="39"/>
                  </a:moveTo>
                  <a:cubicBezTo>
                    <a:pt x="143" y="39"/>
                    <a:pt x="143" y="39"/>
                    <a:pt x="143" y="39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8" y="96"/>
                    <a:pt x="182" y="92"/>
                    <a:pt x="187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235" y="92"/>
                    <a:pt x="235" y="92"/>
                    <a:pt x="235" y="92"/>
                  </a:cubicBezTo>
                  <a:cubicBezTo>
                    <a:pt x="240" y="92"/>
                    <a:pt x="244" y="96"/>
                    <a:pt x="244" y="102"/>
                  </a:cubicBezTo>
                  <a:cubicBezTo>
                    <a:pt x="244" y="102"/>
                    <a:pt x="244" y="102"/>
                    <a:pt x="244" y="102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4" y="154"/>
                    <a:pt x="240" y="159"/>
                    <a:pt x="235" y="159"/>
                  </a:cubicBezTo>
                  <a:cubicBezTo>
                    <a:pt x="235" y="159"/>
                    <a:pt x="235" y="159"/>
                    <a:pt x="235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2" y="159"/>
                    <a:pt x="178" y="154"/>
                    <a:pt x="178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78" y="212"/>
                    <a:pt x="178" y="212"/>
                    <a:pt x="178" y="212"/>
                  </a:cubicBezTo>
                  <a:cubicBezTo>
                    <a:pt x="178" y="194"/>
                    <a:pt x="178" y="194"/>
                    <a:pt x="178" y="194"/>
                  </a:cubicBezTo>
                  <a:cubicBezTo>
                    <a:pt x="178" y="188"/>
                    <a:pt x="182" y="184"/>
                    <a:pt x="187" y="184"/>
                  </a:cubicBezTo>
                  <a:cubicBezTo>
                    <a:pt x="188" y="184"/>
                    <a:pt x="188" y="184"/>
                    <a:pt x="188" y="184"/>
                  </a:cubicBezTo>
                  <a:cubicBezTo>
                    <a:pt x="235" y="184"/>
                    <a:pt x="235" y="184"/>
                    <a:pt x="235" y="184"/>
                  </a:cubicBezTo>
                  <a:cubicBezTo>
                    <a:pt x="240" y="184"/>
                    <a:pt x="244" y="188"/>
                    <a:pt x="244" y="194"/>
                  </a:cubicBezTo>
                  <a:cubicBezTo>
                    <a:pt x="244" y="194"/>
                    <a:pt x="244" y="194"/>
                    <a:pt x="244" y="194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4" y="246"/>
                    <a:pt x="240" y="251"/>
                    <a:pt x="235" y="251"/>
                  </a:cubicBezTo>
                  <a:cubicBezTo>
                    <a:pt x="235" y="251"/>
                    <a:pt x="235" y="251"/>
                    <a:pt x="235" y="251"/>
                  </a:cubicBezTo>
                  <a:cubicBezTo>
                    <a:pt x="187" y="251"/>
                    <a:pt x="187" y="251"/>
                    <a:pt x="187" y="251"/>
                  </a:cubicBezTo>
                  <a:cubicBezTo>
                    <a:pt x="182" y="251"/>
                    <a:pt x="178" y="246"/>
                    <a:pt x="178" y="241"/>
                  </a:cubicBezTo>
                  <a:cubicBezTo>
                    <a:pt x="178" y="241"/>
                    <a:pt x="178" y="241"/>
                    <a:pt x="178" y="241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37" y="223"/>
                    <a:pt x="137" y="223"/>
                    <a:pt x="137" y="223"/>
                  </a:cubicBezTo>
                  <a:cubicBezTo>
                    <a:pt x="134" y="223"/>
                    <a:pt x="131" y="221"/>
                    <a:pt x="131" y="217"/>
                  </a:cubicBezTo>
                  <a:cubicBezTo>
                    <a:pt x="131" y="217"/>
                    <a:pt x="131" y="216"/>
                    <a:pt x="132" y="216"/>
                  </a:cubicBezTo>
                  <a:cubicBezTo>
                    <a:pt x="131" y="216"/>
                    <a:pt x="131" y="215"/>
                    <a:pt x="131" y="21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93"/>
                    <a:pt x="92" y="97"/>
                    <a:pt x="87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4" y="97"/>
                    <a:pt x="0" y="93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2" y="0"/>
                    <a:pt x="97" y="4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4"/>
                    <a:pt x="182" y="0"/>
                    <a:pt x="187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0" y="0"/>
                    <a:pt x="244" y="4"/>
                    <a:pt x="244" y="10"/>
                  </a:cubicBezTo>
                  <a:cubicBezTo>
                    <a:pt x="244" y="10"/>
                    <a:pt x="244" y="10"/>
                    <a:pt x="244" y="10"/>
                  </a:cubicBezTo>
                  <a:cubicBezTo>
                    <a:pt x="244" y="57"/>
                    <a:pt x="244" y="57"/>
                    <a:pt x="244" y="57"/>
                  </a:cubicBezTo>
                  <a:cubicBezTo>
                    <a:pt x="244" y="62"/>
                    <a:pt x="240" y="67"/>
                    <a:pt x="235" y="67"/>
                  </a:cubicBezTo>
                  <a:cubicBezTo>
                    <a:pt x="235" y="67"/>
                    <a:pt x="235" y="67"/>
                    <a:pt x="235" y="67"/>
                  </a:cubicBezTo>
                  <a:cubicBezTo>
                    <a:pt x="187" y="67"/>
                    <a:pt x="187" y="67"/>
                    <a:pt x="187" y="67"/>
                  </a:cubicBezTo>
                  <a:cubicBezTo>
                    <a:pt x="182" y="67"/>
                    <a:pt x="178" y="62"/>
                    <a:pt x="178" y="57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8" y="39"/>
                    <a:pt x="178" y="39"/>
                    <a:pt x="178" y="39"/>
                  </a:cubicBezTo>
                  <a:close/>
                  <a:moveTo>
                    <a:pt x="197" y="19"/>
                  </a:moveTo>
                  <a:cubicBezTo>
                    <a:pt x="197" y="19"/>
                    <a:pt x="197" y="19"/>
                    <a:pt x="197" y="19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5" y="19"/>
                    <a:pt x="225" y="19"/>
                    <a:pt x="225" y="19"/>
                  </a:cubicBezTo>
                  <a:cubicBezTo>
                    <a:pt x="197" y="19"/>
                    <a:pt x="197" y="19"/>
                    <a:pt x="197" y="19"/>
                  </a:cubicBezTo>
                  <a:close/>
                  <a:moveTo>
                    <a:pt x="197" y="203"/>
                  </a:moveTo>
                  <a:cubicBezTo>
                    <a:pt x="197" y="203"/>
                    <a:pt x="197" y="203"/>
                    <a:pt x="197" y="203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197" y="203"/>
                    <a:pt x="197" y="203"/>
                    <a:pt x="197" y="203"/>
                  </a:cubicBezTo>
                  <a:close/>
                  <a:moveTo>
                    <a:pt x="197" y="111"/>
                  </a:moveTo>
                  <a:cubicBezTo>
                    <a:pt x="197" y="111"/>
                    <a:pt x="197" y="111"/>
                    <a:pt x="197" y="111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5" y="111"/>
                    <a:pt x="225" y="111"/>
                    <a:pt x="225" y="111"/>
                  </a:cubicBezTo>
                  <a:cubicBezTo>
                    <a:pt x="197" y="111"/>
                    <a:pt x="197" y="111"/>
                    <a:pt x="197" y="111"/>
                  </a:cubicBez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19"/>
                    <a:pt x="77" y="19"/>
                    <a:pt x="77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TextBox 31">
            <a:extLst>
              <a:ext uri="{FF2B5EF4-FFF2-40B4-BE49-F238E27FC236}">
                <a16:creationId xmlns:a16="http://schemas.microsoft.com/office/drawing/2014/main" id="{24531768-3E55-4A1E-907B-9A287CB2803B}"/>
              </a:ext>
            </a:extLst>
          </p:cNvPr>
          <p:cNvSpPr txBox="1"/>
          <p:nvPr/>
        </p:nvSpPr>
        <p:spPr>
          <a:xfrm flipH="1">
            <a:off x="665475" y="135447"/>
            <a:ext cx="399789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合约能力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253943-323B-4122-8CD5-305F43C58F19}"/>
              </a:ext>
            </a:extLst>
          </p:cNvPr>
          <p:cNvSpPr/>
          <p:nvPr/>
        </p:nvSpPr>
        <p:spPr>
          <a:xfrm>
            <a:off x="271106" y="39445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4.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657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544A29B-44BD-ACDC-DC7E-D3F219E6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1" y="1561514"/>
            <a:ext cx="9738596" cy="4673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EFD8C92-3162-967C-6F73-EAD5CDA9249F}"/>
              </a:ext>
            </a:extLst>
          </p:cNvPr>
          <p:cNvSpPr/>
          <p:nvPr/>
        </p:nvSpPr>
        <p:spPr>
          <a:xfrm>
            <a:off x="271106" y="25377"/>
            <a:ext cx="196565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 </a:t>
            </a:r>
            <a:r>
              <a:rPr lang="zh-CN" altLang="en-US" sz="2400" b="1" kern="0" dirty="0">
                <a:ln w="18415" cmpd="sng">
                  <a:noFill/>
                  <a:prstDash val="solid"/>
                </a:ln>
                <a:solidFill>
                  <a:srgbClr val="10FBFE"/>
                </a:solidFill>
                <a:ea typeface="思源黑体 CN Bold" panose="020B0800000000000000" pitchFamily="34" charset="-122"/>
                <a:cs typeface="Times New Roman" pitchFamily="18" charset="0"/>
              </a:rPr>
              <a:t>整体架构</a:t>
            </a:r>
          </a:p>
        </p:txBody>
      </p:sp>
    </p:spTree>
    <p:extLst>
      <p:ext uri="{BB962C8B-B14F-4D97-AF65-F5344CB8AC3E}">
        <p14:creationId xmlns:p14="http://schemas.microsoft.com/office/powerpoint/2010/main" val="84584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1">
            <a:extLst>
              <a:ext uri="{FF2B5EF4-FFF2-40B4-BE49-F238E27FC236}">
                <a16:creationId xmlns:a16="http://schemas.microsoft.com/office/drawing/2014/main" id="{4AE1C937-2C65-E6EF-7155-70D8A7FD823A}"/>
              </a:ext>
            </a:extLst>
          </p:cNvPr>
          <p:cNvSpPr txBox="1"/>
          <p:nvPr/>
        </p:nvSpPr>
        <p:spPr>
          <a:xfrm flipH="1">
            <a:off x="651405" y="135447"/>
            <a:ext cx="6794423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en-US" altLang="zh-CN" sz="2400" dirty="0" err="1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DeSci</a:t>
            </a: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示例</a:t>
            </a:r>
            <a:r>
              <a:rPr lang="en-US" altLang="zh-CN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—Dan </a:t>
            </a:r>
            <a:r>
              <a:rPr lang="en-US" altLang="zh-CN" sz="2400" dirty="0" err="1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Boneh</a:t>
            </a: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教授信誉值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CCD8FBB-C0FD-3804-2F74-B76F66106052}"/>
              </a:ext>
            </a:extLst>
          </p:cNvPr>
          <p:cNvGrpSpPr/>
          <p:nvPr/>
        </p:nvGrpSpPr>
        <p:grpSpPr>
          <a:xfrm>
            <a:off x="10192615" y="1975789"/>
            <a:ext cx="1237316" cy="1726645"/>
            <a:chOff x="5272878" y="2946158"/>
            <a:chExt cx="1726646" cy="25956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C5EE428-7EE3-5F4E-967A-A95382B7C63C}"/>
                </a:ext>
              </a:extLst>
            </p:cNvPr>
            <p:cNvGrpSpPr/>
            <p:nvPr/>
          </p:nvGrpSpPr>
          <p:grpSpPr>
            <a:xfrm>
              <a:off x="5272878" y="2946158"/>
              <a:ext cx="1726646" cy="2595638"/>
              <a:chOff x="1658223" y="2762138"/>
              <a:chExt cx="1885395" cy="2834283"/>
            </a:xfrm>
          </p:grpSpPr>
          <p:sp>
            <p:nvSpPr>
              <p:cNvPr id="13" name="任意形状 62">
                <a:extLst>
                  <a:ext uri="{FF2B5EF4-FFF2-40B4-BE49-F238E27FC236}">
                    <a16:creationId xmlns:a16="http://schemas.microsoft.com/office/drawing/2014/main" id="{AA7B18E1-38CD-664D-63D6-B3A4D34B3D4D}"/>
                  </a:ext>
                </a:extLst>
              </p:cNvPr>
              <p:cNvSpPr/>
              <p:nvPr/>
            </p:nvSpPr>
            <p:spPr>
              <a:xfrm flipH="1">
                <a:off x="1725057" y="4172806"/>
                <a:ext cx="327070" cy="1407409"/>
              </a:xfrm>
              <a:custGeom>
                <a:avLst/>
                <a:gdLst>
                  <a:gd name="connsiteX0" fmla="*/ 538145 w 538145"/>
                  <a:gd name="connsiteY0" fmla="*/ 0 h 2264638"/>
                  <a:gd name="connsiteX1" fmla="*/ 0 w 538145"/>
                  <a:gd name="connsiteY1" fmla="*/ 467674 h 2264638"/>
                  <a:gd name="connsiteX2" fmla="*/ 0 w 538145"/>
                  <a:gd name="connsiteY2" fmla="*/ 2264638 h 2264638"/>
                  <a:gd name="connsiteX3" fmla="*/ 538145 w 538145"/>
                  <a:gd name="connsiteY3" fmla="*/ 1796964 h 226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45" h="2264638">
                    <a:moveTo>
                      <a:pt x="538145" y="0"/>
                    </a:moveTo>
                    <a:lnTo>
                      <a:pt x="0" y="467674"/>
                    </a:lnTo>
                    <a:lnTo>
                      <a:pt x="0" y="2264638"/>
                    </a:lnTo>
                    <a:lnTo>
                      <a:pt x="538145" y="1796964"/>
                    </a:lnTo>
                    <a:close/>
                  </a:path>
                </a:pathLst>
              </a:custGeom>
              <a:gradFill>
                <a:gsLst>
                  <a:gs pos="57000">
                    <a:srgbClr val="29FFF7">
                      <a:alpha val="30000"/>
                    </a:srgbClr>
                  </a:gs>
                  <a:gs pos="0">
                    <a:srgbClr val="29FFF7">
                      <a:alpha val="50000"/>
                    </a:srgbClr>
                  </a:gs>
                  <a:gs pos="100000">
                    <a:srgbClr val="29FFF7">
                      <a:alpha val="1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任意形状 63">
                <a:extLst>
                  <a:ext uri="{FF2B5EF4-FFF2-40B4-BE49-F238E27FC236}">
                    <a16:creationId xmlns:a16="http://schemas.microsoft.com/office/drawing/2014/main" id="{32EA40B0-2522-693D-2144-21806A551B98}"/>
                  </a:ext>
                </a:extLst>
              </p:cNvPr>
              <p:cNvSpPr/>
              <p:nvPr/>
            </p:nvSpPr>
            <p:spPr>
              <a:xfrm>
                <a:off x="3140733" y="4185069"/>
                <a:ext cx="327875" cy="1411352"/>
              </a:xfrm>
              <a:custGeom>
                <a:avLst/>
                <a:gdLst>
                  <a:gd name="connsiteX0" fmla="*/ 527578 w 527578"/>
                  <a:gd name="connsiteY0" fmla="*/ 0 h 2270982"/>
                  <a:gd name="connsiteX1" fmla="*/ 527578 w 527578"/>
                  <a:gd name="connsiteY1" fmla="*/ 1820186 h 2270982"/>
                  <a:gd name="connsiteX2" fmla="*/ 0 w 527578"/>
                  <a:gd name="connsiteY2" fmla="*/ 2270982 h 2270982"/>
                  <a:gd name="connsiteX3" fmla="*/ 0 w 527578"/>
                  <a:gd name="connsiteY3" fmla="*/ 450796 h 227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578" h="2270982">
                    <a:moveTo>
                      <a:pt x="527578" y="0"/>
                    </a:moveTo>
                    <a:lnTo>
                      <a:pt x="527578" y="1820186"/>
                    </a:lnTo>
                    <a:lnTo>
                      <a:pt x="0" y="2270982"/>
                    </a:lnTo>
                    <a:lnTo>
                      <a:pt x="0" y="450796"/>
                    </a:lnTo>
                    <a:close/>
                  </a:path>
                </a:pathLst>
              </a:custGeom>
              <a:gradFill>
                <a:gsLst>
                  <a:gs pos="57000">
                    <a:srgbClr val="29FFF7">
                      <a:alpha val="30000"/>
                    </a:srgbClr>
                  </a:gs>
                  <a:gs pos="0">
                    <a:srgbClr val="29FFF7">
                      <a:alpha val="50000"/>
                    </a:srgbClr>
                  </a:gs>
                  <a:gs pos="100000">
                    <a:srgbClr val="29FFF7">
                      <a:alpha val="1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正五边形 2">
                <a:extLst>
                  <a:ext uri="{FF2B5EF4-FFF2-40B4-BE49-F238E27FC236}">
                    <a16:creationId xmlns:a16="http://schemas.microsoft.com/office/drawing/2014/main" id="{9AB01438-400E-0DF8-67E1-D3B2F22A0636}"/>
                  </a:ext>
                </a:extLst>
              </p:cNvPr>
              <p:cNvSpPr/>
              <p:nvPr/>
            </p:nvSpPr>
            <p:spPr>
              <a:xfrm>
                <a:off x="1724833" y="3928243"/>
                <a:ext cx="1752174" cy="538137"/>
              </a:xfrm>
              <a:custGeom>
                <a:avLst/>
                <a:gdLst>
                  <a:gd name="connsiteX0" fmla="*/ 3 w 2812473"/>
                  <a:gd name="connsiteY0" fmla="*/ 330747 h 865909"/>
                  <a:gd name="connsiteX1" fmla="*/ 1406237 w 2812473"/>
                  <a:gd name="connsiteY1" fmla="*/ 0 h 865909"/>
                  <a:gd name="connsiteX2" fmla="*/ 2812470 w 2812473"/>
                  <a:gd name="connsiteY2" fmla="*/ 330747 h 865909"/>
                  <a:gd name="connsiteX3" fmla="*/ 2275337 w 2812473"/>
                  <a:gd name="connsiteY3" fmla="*/ 865907 h 865909"/>
                  <a:gd name="connsiteX4" fmla="*/ 537136 w 2812473"/>
                  <a:gd name="connsiteY4" fmla="*/ 865907 h 865909"/>
                  <a:gd name="connsiteX5" fmla="*/ 3 w 2812473"/>
                  <a:gd name="connsiteY5" fmla="*/ 330747 h 865909"/>
                  <a:gd name="connsiteX0" fmla="*/ 0 w 2812467"/>
                  <a:gd name="connsiteY0" fmla="*/ 330747 h 865907"/>
                  <a:gd name="connsiteX1" fmla="*/ 1406234 w 2812467"/>
                  <a:gd name="connsiteY1" fmla="*/ 0 h 865907"/>
                  <a:gd name="connsiteX2" fmla="*/ 2812467 w 2812467"/>
                  <a:gd name="connsiteY2" fmla="*/ 406947 h 865907"/>
                  <a:gd name="connsiteX3" fmla="*/ 2275334 w 2812467"/>
                  <a:gd name="connsiteY3" fmla="*/ 865907 h 865907"/>
                  <a:gd name="connsiteX4" fmla="*/ 537133 w 2812467"/>
                  <a:gd name="connsiteY4" fmla="*/ 865907 h 865907"/>
                  <a:gd name="connsiteX5" fmla="*/ 0 w 2812467"/>
                  <a:gd name="connsiteY5" fmla="*/ 330747 h 865907"/>
                  <a:gd name="connsiteX0" fmla="*/ 0 w 2826321"/>
                  <a:gd name="connsiteY0" fmla="*/ 386165 h 865907"/>
                  <a:gd name="connsiteX1" fmla="*/ 1420088 w 2826321"/>
                  <a:gd name="connsiteY1" fmla="*/ 0 h 865907"/>
                  <a:gd name="connsiteX2" fmla="*/ 2826321 w 2826321"/>
                  <a:gd name="connsiteY2" fmla="*/ 406947 h 865907"/>
                  <a:gd name="connsiteX3" fmla="*/ 2289188 w 2826321"/>
                  <a:gd name="connsiteY3" fmla="*/ 865907 h 865907"/>
                  <a:gd name="connsiteX4" fmla="*/ 550987 w 2826321"/>
                  <a:gd name="connsiteY4" fmla="*/ 865907 h 865907"/>
                  <a:gd name="connsiteX5" fmla="*/ 0 w 2826321"/>
                  <a:gd name="connsiteY5" fmla="*/ 386165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44060 w 2819394"/>
                  <a:gd name="connsiteY4" fmla="*/ 865907 h 865907"/>
                  <a:gd name="connsiteX5" fmla="*/ 0 w 2819394"/>
                  <a:gd name="connsiteY5" fmla="*/ 393092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44060 w 2819394"/>
                  <a:gd name="connsiteY4" fmla="*/ 865907 h 865907"/>
                  <a:gd name="connsiteX5" fmla="*/ 0 w 2819394"/>
                  <a:gd name="connsiteY5" fmla="*/ 393092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17746 w 2819394"/>
                  <a:gd name="connsiteY4" fmla="*/ 865907 h 865907"/>
                  <a:gd name="connsiteX5" fmla="*/ 0 w 2819394"/>
                  <a:gd name="connsiteY5" fmla="*/ 393092 h 86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19394" h="865907">
                    <a:moveTo>
                      <a:pt x="0" y="393092"/>
                    </a:moveTo>
                    <a:lnTo>
                      <a:pt x="1413161" y="0"/>
                    </a:lnTo>
                    <a:lnTo>
                      <a:pt x="2819394" y="406947"/>
                    </a:lnTo>
                    <a:lnTo>
                      <a:pt x="2282261" y="865907"/>
                    </a:lnTo>
                    <a:lnTo>
                      <a:pt x="517746" y="865907"/>
                    </a:lnTo>
                    <a:lnTo>
                      <a:pt x="0" y="393092"/>
                    </a:lnTo>
                    <a:close/>
                  </a:path>
                </a:pathLst>
              </a:custGeom>
              <a:gradFill>
                <a:gsLst>
                  <a:gs pos="57000">
                    <a:srgbClr val="29FFF7">
                      <a:alpha val="30000"/>
                    </a:srgbClr>
                  </a:gs>
                  <a:gs pos="0">
                    <a:srgbClr val="2BF1FA">
                      <a:alpha val="50000"/>
                    </a:srgbClr>
                  </a:gs>
                  <a:gs pos="100000">
                    <a:srgbClr val="29FFF7">
                      <a:alpha val="10000"/>
                    </a:srgbClr>
                  </a:gs>
                </a:gsLst>
                <a:lin ang="162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0E59814-B84A-068A-C4F6-074A1DA1332A}"/>
                  </a:ext>
                </a:extLst>
              </p:cNvPr>
              <p:cNvSpPr/>
              <p:nvPr/>
            </p:nvSpPr>
            <p:spPr>
              <a:xfrm>
                <a:off x="2052127" y="4466378"/>
                <a:ext cx="1088605" cy="1125989"/>
              </a:xfrm>
              <a:prstGeom prst="rect">
                <a:avLst/>
              </a:prstGeom>
              <a:gradFill>
                <a:gsLst>
                  <a:gs pos="57000">
                    <a:srgbClr val="29FFF7">
                      <a:alpha val="30000"/>
                    </a:srgbClr>
                  </a:gs>
                  <a:gs pos="0">
                    <a:srgbClr val="29FFF7">
                      <a:alpha val="50000"/>
                    </a:srgbClr>
                  </a:gs>
                  <a:gs pos="100000">
                    <a:srgbClr val="29FFF7">
                      <a:alpha val="1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正五边形 2">
                <a:extLst>
                  <a:ext uri="{FF2B5EF4-FFF2-40B4-BE49-F238E27FC236}">
                    <a16:creationId xmlns:a16="http://schemas.microsoft.com/office/drawing/2014/main" id="{2EEE9764-E90F-39E1-6949-534FB8991759}"/>
                  </a:ext>
                </a:extLst>
              </p:cNvPr>
              <p:cNvSpPr/>
              <p:nvPr/>
            </p:nvSpPr>
            <p:spPr>
              <a:xfrm>
                <a:off x="1869664" y="3972723"/>
                <a:ext cx="1462512" cy="449174"/>
              </a:xfrm>
              <a:custGeom>
                <a:avLst/>
                <a:gdLst>
                  <a:gd name="connsiteX0" fmla="*/ 3 w 2812473"/>
                  <a:gd name="connsiteY0" fmla="*/ 330747 h 865909"/>
                  <a:gd name="connsiteX1" fmla="*/ 1406237 w 2812473"/>
                  <a:gd name="connsiteY1" fmla="*/ 0 h 865909"/>
                  <a:gd name="connsiteX2" fmla="*/ 2812470 w 2812473"/>
                  <a:gd name="connsiteY2" fmla="*/ 330747 h 865909"/>
                  <a:gd name="connsiteX3" fmla="*/ 2275337 w 2812473"/>
                  <a:gd name="connsiteY3" fmla="*/ 865907 h 865909"/>
                  <a:gd name="connsiteX4" fmla="*/ 537136 w 2812473"/>
                  <a:gd name="connsiteY4" fmla="*/ 865907 h 865909"/>
                  <a:gd name="connsiteX5" fmla="*/ 3 w 2812473"/>
                  <a:gd name="connsiteY5" fmla="*/ 330747 h 865909"/>
                  <a:gd name="connsiteX0" fmla="*/ 0 w 2812467"/>
                  <a:gd name="connsiteY0" fmla="*/ 330747 h 865907"/>
                  <a:gd name="connsiteX1" fmla="*/ 1406234 w 2812467"/>
                  <a:gd name="connsiteY1" fmla="*/ 0 h 865907"/>
                  <a:gd name="connsiteX2" fmla="*/ 2812467 w 2812467"/>
                  <a:gd name="connsiteY2" fmla="*/ 406947 h 865907"/>
                  <a:gd name="connsiteX3" fmla="*/ 2275334 w 2812467"/>
                  <a:gd name="connsiteY3" fmla="*/ 865907 h 865907"/>
                  <a:gd name="connsiteX4" fmla="*/ 537133 w 2812467"/>
                  <a:gd name="connsiteY4" fmla="*/ 865907 h 865907"/>
                  <a:gd name="connsiteX5" fmla="*/ 0 w 2812467"/>
                  <a:gd name="connsiteY5" fmla="*/ 330747 h 865907"/>
                  <a:gd name="connsiteX0" fmla="*/ 0 w 2826321"/>
                  <a:gd name="connsiteY0" fmla="*/ 386165 h 865907"/>
                  <a:gd name="connsiteX1" fmla="*/ 1420088 w 2826321"/>
                  <a:gd name="connsiteY1" fmla="*/ 0 h 865907"/>
                  <a:gd name="connsiteX2" fmla="*/ 2826321 w 2826321"/>
                  <a:gd name="connsiteY2" fmla="*/ 406947 h 865907"/>
                  <a:gd name="connsiteX3" fmla="*/ 2289188 w 2826321"/>
                  <a:gd name="connsiteY3" fmla="*/ 865907 h 865907"/>
                  <a:gd name="connsiteX4" fmla="*/ 550987 w 2826321"/>
                  <a:gd name="connsiteY4" fmla="*/ 865907 h 865907"/>
                  <a:gd name="connsiteX5" fmla="*/ 0 w 2826321"/>
                  <a:gd name="connsiteY5" fmla="*/ 386165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44060 w 2819394"/>
                  <a:gd name="connsiteY4" fmla="*/ 865907 h 865907"/>
                  <a:gd name="connsiteX5" fmla="*/ 0 w 2819394"/>
                  <a:gd name="connsiteY5" fmla="*/ 393092 h 865907"/>
                  <a:gd name="connsiteX0" fmla="*/ 0 w 2819394"/>
                  <a:gd name="connsiteY0" fmla="*/ 393092 h 865907"/>
                  <a:gd name="connsiteX1" fmla="*/ 1413161 w 2819394"/>
                  <a:gd name="connsiteY1" fmla="*/ 0 h 865907"/>
                  <a:gd name="connsiteX2" fmla="*/ 2819394 w 2819394"/>
                  <a:gd name="connsiteY2" fmla="*/ 406947 h 865907"/>
                  <a:gd name="connsiteX3" fmla="*/ 2282261 w 2819394"/>
                  <a:gd name="connsiteY3" fmla="*/ 865907 h 865907"/>
                  <a:gd name="connsiteX4" fmla="*/ 544060 w 2819394"/>
                  <a:gd name="connsiteY4" fmla="*/ 865907 h 865907"/>
                  <a:gd name="connsiteX5" fmla="*/ 0 w 2819394"/>
                  <a:gd name="connsiteY5" fmla="*/ 393092 h 86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19394" h="865907">
                    <a:moveTo>
                      <a:pt x="0" y="393092"/>
                    </a:moveTo>
                    <a:lnTo>
                      <a:pt x="1413161" y="0"/>
                    </a:lnTo>
                    <a:lnTo>
                      <a:pt x="2819394" y="406947"/>
                    </a:lnTo>
                    <a:lnTo>
                      <a:pt x="2282261" y="865907"/>
                    </a:lnTo>
                    <a:lnTo>
                      <a:pt x="544060" y="865907"/>
                    </a:lnTo>
                    <a:lnTo>
                      <a:pt x="0" y="393092"/>
                    </a:lnTo>
                    <a:close/>
                  </a:path>
                </a:pathLst>
              </a:custGeom>
              <a:gradFill>
                <a:gsLst>
                  <a:gs pos="0">
                    <a:srgbClr val="2BF1FA">
                      <a:alpha val="30000"/>
                    </a:srgbClr>
                  </a:gs>
                  <a:gs pos="99000">
                    <a:srgbClr val="2BF1FA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8" name="直接连接符 281">
                <a:extLst>
                  <a:ext uri="{FF2B5EF4-FFF2-40B4-BE49-F238E27FC236}">
                    <a16:creationId xmlns:a16="http://schemas.microsoft.com/office/drawing/2014/main" id="{1C2CC2EA-6F06-E439-7C64-3D042878EC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3124" y="4469130"/>
                <a:ext cx="1085186" cy="3407"/>
              </a:xfrm>
              <a:prstGeom prst="line">
                <a:avLst/>
              </a:prstGeom>
              <a:noFill/>
              <a:ln w="19050" cap="flat" cmpd="sng" algn="ctr">
                <a:gradFill>
                  <a:gsLst>
                    <a:gs pos="90000">
                      <a:sysClr val="window" lastClr="FFFFFF">
                        <a:alpha val="0"/>
                      </a:sysClr>
                    </a:gs>
                    <a:gs pos="10000">
                      <a:sysClr val="window" lastClr="FFFFFF">
                        <a:alpha val="0"/>
                      </a:sysClr>
                    </a:gs>
                    <a:gs pos="50000">
                      <a:sysClr val="window" lastClr="FFFFFF"/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9" name="直接连接符 281">
                <a:extLst>
                  <a:ext uri="{FF2B5EF4-FFF2-40B4-BE49-F238E27FC236}">
                    <a16:creationId xmlns:a16="http://schemas.microsoft.com/office/drawing/2014/main" id="{FF6FE915-754C-9832-0589-A5946BCAF4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309" y="4453930"/>
                <a:ext cx="0" cy="1130187"/>
              </a:xfrm>
              <a:prstGeom prst="line">
                <a:avLst/>
              </a:prstGeom>
              <a:noFill/>
              <a:ln w="19050" cap="flat" cmpd="sng" algn="ctr">
                <a:gradFill>
                  <a:gsLst>
                    <a:gs pos="50000">
                      <a:srgbClr val="FFFFFF"/>
                    </a:gs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alpha val="0"/>
                      </a:sysClr>
                    </a:gs>
                  </a:gsLst>
                  <a:lin ang="5400000" scaled="0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0" name="直接连接符 281">
                <a:extLst>
                  <a:ext uri="{FF2B5EF4-FFF2-40B4-BE49-F238E27FC236}">
                    <a16:creationId xmlns:a16="http://schemas.microsoft.com/office/drawing/2014/main" id="{59B3099E-EBEC-6FB4-DF86-68272BF6F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2998" y="4453930"/>
                <a:ext cx="0" cy="1130187"/>
              </a:xfrm>
              <a:prstGeom prst="line">
                <a:avLst/>
              </a:prstGeom>
              <a:noFill/>
              <a:ln w="19050" cap="flat" cmpd="sng" algn="ctr">
                <a:gradFill>
                  <a:gsLst>
                    <a:gs pos="50000">
                      <a:srgbClr val="FFFFFF"/>
                    </a:gs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alpha val="0"/>
                      </a:sysClr>
                    </a:gs>
                  </a:gsLst>
                  <a:lin ang="5400000" scaled="0"/>
                </a:gradFill>
                <a:prstDash val="solid"/>
                <a:miter lim="800000"/>
              </a:ln>
              <a:effectLst/>
            </p:spPr>
          </p:cxnSp>
          <p:sp>
            <p:nvSpPr>
              <p:cNvPr id="21" name="任意形状 90">
                <a:extLst>
                  <a:ext uri="{FF2B5EF4-FFF2-40B4-BE49-F238E27FC236}">
                    <a16:creationId xmlns:a16="http://schemas.microsoft.com/office/drawing/2014/main" id="{ED0A021A-16E5-91A2-01A3-173714AD4779}"/>
                  </a:ext>
                </a:extLst>
              </p:cNvPr>
              <p:cNvSpPr/>
              <p:nvPr/>
            </p:nvSpPr>
            <p:spPr>
              <a:xfrm>
                <a:off x="1800382" y="2961487"/>
                <a:ext cx="1632178" cy="1383568"/>
              </a:xfrm>
              <a:custGeom>
                <a:avLst/>
                <a:gdLst>
                  <a:gd name="connsiteX0" fmla="*/ 0 w 2420747"/>
                  <a:gd name="connsiteY0" fmla="*/ 0 h 2052024"/>
                  <a:gd name="connsiteX1" fmla="*/ 2420747 w 2420747"/>
                  <a:gd name="connsiteY1" fmla="*/ 0 h 2052024"/>
                  <a:gd name="connsiteX2" fmla="*/ 1995502 w 2420747"/>
                  <a:gd name="connsiteY2" fmla="*/ 1788774 h 2052024"/>
                  <a:gd name="connsiteX3" fmla="*/ 1976332 w 2420747"/>
                  <a:gd name="connsiteY3" fmla="*/ 1788774 h 2052024"/>
                  <a:gd name="connsiteX4" fmla="*/ 1998892 w 2420747"/>
                  <a:gd name="connsiteY4" fmla="*/ 1795303 h 2052024"/>
                  <a:gd name="connsiteX5" fmla="*/ 1698445 w 2420747"/>
                  <a:gd name="connsiteY5" fmla="*/ 2052024 h 2052024"/>
                  <a:gd name="connsiteX6" fmla="*/ 726176 w 2420747"/>
                  <a:gd name="connsiteY6" fmla="*/ 2052024 h 2052024"/>
                  <a:gd name="connsiteX7" fmla="*/ 421854 w 2420747"/>
                  <a:gd name="connsiteY7" fmla="*/ 1787553 h 2052024"/>
                  <a:gd name="connsiteX8" fmla="*/ 424763 w 2420747"/>
                  <a:gd name="connsiteY8" fmla="*/ 1786744 h 205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20747" h="2052024">
                    <a:moveTo>
                      <a:pt x="0" y="0"/>
                    </a:moveTo>
                    <a:lnTo>
                      <a:pt x="2420747" y="0"/>
                    </a:lnTo>
                    <a:lnTo>
                      <a:pt x="1995502" y="1788774"/>
                    </a:lnTo>
                    <a:lnTo>
                      <a:pt x="1976332" y="1788774"/>
                    </a:lnTo>
                    <a:lnTo>
                      <a:pt x="1998892" y="1795303"/>
                    </a:lnTo>
                    <a:lnTo>
                      <a:pt x="1698445" y="2052024"/>
                    </a:lnTo>
                    <a:lnTo>
                      <a:pt x="726176" y="2052024"/>
                    </a:lnTo>
                    <a:lnTo>
                      <a:pt x="421854" y="1787553"/>
                    </a:lnTo>
                    <a:lnTo>
                      <a:pt x="424763" y="1786744"/>
                    </a:lnTo>
                    <a:close/>
                  </a:path>
                </a:pathLst>
              </a:custGeom>
              <a:gradFill>
                <a:gsLst>
                  <a:gs pos="0">
                    <a:srgbClr val="2BF1FA">
                      <a:alpha val="25000"/>
                    </a:srgbClr>
                  </a:gs>
                  <a:gs pos="99000">
                    <a:srgbClr val="2BF1FA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panose="02000503000000020004" pitchFamily="2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panose="02000503000000020004" pitchFamily="2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任意形状 91">
                <a:extLst>
                  <a:ext uri="{FF2B5EF4-FFF2-40B4-BE49-F238E27FC236}">
                    <a16:creationId xmlns:a16="http://schemas.microsoft.com/office/drawing/2014/main" id="{CB349BA1-2F0F-27D0-4C16-66A24FFFE308}"/>
                  </a:ext>
                </a:extLst>
              </p:cNvPr>
              <p:cNvSpPr/>
              <p:nvPr/>
            </p:nvSpPr>
            <p:spPr>
              <a:xfrm>
                <a:off x="1658223" y="2762138"/>
                <a:ext cx="1885395" cy="1598215"/>
              </a:xfrm>
              <a:custGeom>
                <a:avLst/>
                <a:gdLst>
                  <a:gd name="connsiteX0" fmla="*/ 0 w 3033757"/>
                  <a:gd name="connsiteY0" fmla="*/ 0 h 2571661"/>
                  <a:gd name="connsiteX1" fmla="*/ 3033757 w 3033757"/>
                  <a:gd name="connsiteY1" fmla="*/ 0 h 2571661"/>
                  <a:gd name="connsiteX2" fmla="*/ 2500826 w 3033757"/>
                  <a:gd name="connsiteY2" fmla="*/ 2241748 h 2571661"/>
                  <a:gd name="connsiteX3" fmla="*/ 2476802 w 3033757"/>
                  <a:gd name="connsiteY3" fmla="*/ 2241748 h 2571661"/>
                  <a:gd name="connsiteX4" fmla="*/ 2505075 w 3033757"/>
                  <a:gd name="connsiteY4" fmla="*/ 2249930 h 2571661"/>
                  <a:gd name="connsiteX5" fmla="*/ 2128545 w 3033757"/>
                  <a:gd name="connsiteY5" fmla="*/ 2571661 h 2571661"/>
                  <a:gd name="connsiteX6" fmla="*/ 910067 w 3033757"/>
                  <a:gd name="connsiteY6" fmla="*/ 2571661 h 2571661"/>
                  <a:gd name="connsiteX7" fmla="*/ 528681 w 3033757"/>
                  <a:gd name="connsiteY7" fmla="*/ 2240218 h 2571661"/>
                  <a:gd name="connsiteX8" fmla="*/ 532326 w 3033757"/>
                  <a:gd name="connsiteY8" fmla="*/ 2239204 h 257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3757" h="2571661">
                    <a:moveTo>
                      <a:pt x="0" y="0"/>
                    </a:moveTo>
                    <a:lnTo>
                      <a:pt x="3033757" y="0"/>
                    </a:lnTo>
                    <a:lnTo>
                      <a:pt x="2500826" y="2241748"/>
                    </a:lnTo>
                    <a:lnTo>
                      <a:pt x="2476802" y="2241748"/>
                    </a:lnTo>
                    <a:lnTo>
                      <a:pt x="2505075" y="2249930"/>
                    </a:lnTo>
                    <a:lnTo>
                      <a:pt x="2128545" y="2571661"/>
                    </a:lnTo>
                    <a:lnTo>
                      <a:pt x="910067" y="2571661"/>
                    </a:lnTo>
                    <a:lnTo>
                      <a:pt x="528681" y="2240218"/>
                    </a:lnTo>
                    <a:lnTo>
                      <a:pt x="532326" y="2239204"/>
                    </a:lnTo>
                    <a:close/>
                  </a:path>
                </a:pathLst>
              </a:custGeom>
              <a:gradFill>
                <a:gsLst>
                  <a:gs pos="0">
                    <a:srgbClr val="2BF1FA">
                      <a:alpha val="25000"/>
                    </a:srgbClr>
                  </a:gs>
                  <a:gs pos="99000">
                    <a:srgbClr val="2BF1FA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0D90193-0AE4-D56B-96D6-7BAD9A23556C}"/>
                </a:ext>
              </a:extLst>
            </p:cNvPr>
            <p:cNvSpPr/>
            <p:nvPr/>
          </p:nvSpPr>
          <p:spPr>
            <a:xfrm>
              <a:off x="5611995" y="4585110"/>
              <a:ext cx="1086669" cy="71069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 defTabSz="685800"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科学家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  <a:p>
              <a:pPr lvl="0" algn="ctr" defTabSz="685800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信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誉值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859A21B-8E97-DC43-3583-634A9381B670}"/>
                </a:ext>
              </a:extLst>
            </p:cNvPr>
            <p:cNvGrpSpPr/>
            <p:nvPr/>
          </p:nvGrpSpPr>
          <p:grpSpPr>
            <a:xfrm>
              <a:off x="5806445" y="3406757"/>
              <a:ext cx="656628" cy="749820"/>
              <a:chOff x="5321222" y="3071534"/>
              <a:chExt cx="1059241" cy="1209575"/>
            </a:xfrm>
            <a:gradFill flip="none" rotWithShape="1">
              <a:gsLst>
                <a:gs pos="100000">
                  <a:srgbClr val="9FFFF7"/>
                </a:gs>
                <a:gs pos="0">
                  <a:srgbClr val="29FFF7"/>
                </a:gs>
              </a:gsLst>
              <a:lin ang="5400000" scaled="0"/>
              <a:tileRect/>
            </a:gradFill>
          </p:grpSpPr>
          <p:sp>
            <p:nvSpPr>
              <p:cNvPr id="11" name="任意形状 12">
                <a:extLst>
                  <a:ext uri="{FF2B5EF4-FFF2-40B4-BE49-F238E27FC236}">
                    <a16:creationId xmlns:a16="http://schemas.microsoft.com/office/drawing/2014/main" id="{6EAC8755-D103-3F34-334F-CEB232B8B25B}"/>
                  </a:ext>
                </a:extLst>
              </p:cNvPr>
              <p:cNvSpPr/>
              <p:nvPr/>
            </p:nvSpPr>
            <p:spPr>
              <a:xfrm>
                <a:off x="5321222" y="3071534"/>
                <a:ext cx="1059241" cy="1209575"/>
              </a:xfrm>
              <a:custGeom>
                <a:avLst/>
                <a:gdLst>
                  <a:gd name="connsiteX0" fmla="*/ 1402080 w 1428750"/>
                  <a:gd name="connsiteY0" fmla="*/ 388395 h 1631528"/>
                  <a:gd name="connsiteX1" fmla="*/ 741679 w 1428750"/>
                  <a:gd name="connsiteY1" fmla="*/ 7282 h 1631528"/>
                  <a:gd name="connsiteX2" fmla="*/ 687493 w 1428750"/>
                  <a:gd name="connsiteY2" fmla="*/ 7282 h 1631528"/>
                  <a:gd name="connsiteX3" fmla="*/ 27092 w 1428750"/>
                  <a:gd name="connsiteY3" fmla="*/ 388395 h 1631528"/>
                  <a:gd name="connsiteX4" fmla="*/ 0 w 1428750"/>
                  <a:gd name="connsiteY4" fmla="*/ 435358 h 1631528"/>
                  <a:gd name="connsiteX5" fmla="*/ 0 w 1428750"/>
                  <a:gd name="connsiteY5" fmla="*/ 1197808 h 1631528"/>
                  <a:gd name="connsiteX6" fmla="*/ 27092 w 1428750"/>
                  <a:gd name="connsiteY6" fmla="*/ 1244771 h 1631528"/>
                  <a:gd name="connsiteX7" fmla="*/ 687493 w 1428750"/>
                  <a:gd name="connsiteY7" fmla="*/ 1626110 h 1631528"/>
                  <a:gd name="connsiteX8" fmla="*/ 714585 w 1428750"/>
                  <a:gd name="connsiteY8" fmla="*/ 1633335 h 1631528"/>
                  <a:gd name="connsiteX9" fmla="*/ 741678 w 1428750"/>
                  <a:gd name="connsiteY9" fmla="*/ 1626110 h 1631528"/>
                  <a:gd name="connsiteX10" fmla="*/ 1402078 w 1428750"/>
                  <a:gd name="connsiteY10" fmla="*/ 1244771 h 1631528"/>
                  <a:gd name="connsiteX11" fmla="*/ 1429171 w 1428750"/>
                  <a:gd name="connsiteY11" fmla="*/ 1197808 h 1631528"/>
                  <a:gd name="connsiteX12" fmla="*/ 1429171 w 1428750"/>
                  <a:gd name="connsiteY12" fmla="*/ 435358 h 1631528"/>
                  <a:gd name="connsiteX13" fmla="*/ 1402078 w 1428750"/>
                  <a:gd name="connsiteY13" fmla="*/ 388395 h 1631528"/>
                  <a:gd name="connsiteX14" fmla="*/ 1320799 w 1428750"/>
                  <a:gd name="connsiteY14" fmla="*/ 1166651 h 1631528"/>
                  <a:gd name="connsiteX15" fmla="*/ 714587 w 1428750"/>
                  <a:gd name="connsiteY15" fmla="*/ 1516606 h 1631528"/>
                  <a:gd name="connsiteX16" fmla="*/ 108375 w 1428750"/>
                  <a:gd name="connsiteY16" fmla="*/ 1166651 h 1631528"/>
                  <a:gd name="connsiteX17" fmla="*/ 108375 w 1428750"/>
                  <a:gd name="connsiteY17" fmla="*/ 466740 h 1631528"/>
                  <a:gd name="connsiteX18" fmla="*/ 714587 w 1428750"/>
                  <a:gd name="connsiteY18" fmla="*/ 116786 h 1631528"/>
                  <a:gd name="connsiteX19" fmla="*/ 1320799 w 1428750"/>
                  <a:gd name="connsiteY19" fmla="*/ 466740 h 1631528"/>
                  <a:gd name="connsiteX20" fmla="*/ 1320799 w 1428750"/>
                  <a:gd name="connsiteY20" fmla="*/ 1166651 h 1631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28750" h="1631528">
                    <a:moveTo>
                      <a:pt x="1402080" y="388395"/>
                    </a:moveTo>
                    <a:lnTo>
                      <a:pt x="741679" y="7282"/>
                    </a:lnTo>
                    <a:cubicBezTo>
                      <a:pt x="724973" y="-2427"/>
                      <a:pt x="704201" y="-2427"/>
                      <a:pt x="687493" y="7282"/>
                    </a:cubicBezTo>
                    <a:lnTo>
                      <a:pt x="27092" y="388395"/>
                    </a:lnTo>
                    <a:cubicBezTo>
                      <a:pt x="10386" y="398105"/>
                      <a:pt x="0" y="415940"/>
                      <a:pt x="0" y="435358"/>
                    </a:cubicBezTo>
                    <a:lnTo>
                      <a:pt x="0" y="1197808"/>
                    </a:lnTo>
                    <a:cubicBezTo>
                      <a:pt x="0" y="1217225"/>
                      <a:pt x="10386" y="1235062"/>
                      <a:pt x="27092" y="1244771"/>
                    </a:cubicBezTo>
                    <a:lnTo>
                      <a:pt x="687493" y="1626110"/>
                    </a:lnTo>
                    <a:cubicBezTo>
                      <a:pt x="695848" y="1630850"/>
                      <a:pt x="705330" y="1633335"/>
                      <a:pt x="714585" y="1633335"/>
                    </a:cubicBezTo>
                    <a:cubicBezTo>
                      <a:pt x="723841" y="1633335"/>
                      <a:pt x="733325" y="1630853"/>
                      <a:pt x="741678" y="1626110"/>
                    </a:cubicBezTo>
                    <a:lnTo>
                      <a:pt x="1402078" y="1244771"/>
                    </a:lnTo>
                    <a:cubicBezTo>
                      <a:pt x="1418784" y="1235062"/>
                      <a:pt x="1429171" y="1217227"/>
                      <a:pt x="1429171" y="1197808"/>
                    </a:cubicBezTo>
                    <a:lnTo>
                      <a:pt x="1429171" y="435358"/>
                    </a:lnTo>
                    <a:cubicBezTo>
                      <a:pt x="1429171" y="415942"/>
                      <a:pt x="1418784" y="398105"/>
                      <a:pt x="1402078" y="388395"/>
                    </a:cubicBezTo>
                    <a:close/>
                    <a:moveTo>
                      <a:pt x="1320799" y="1166651"/>
                    </a:moveTo>
                    <a:lnTo>
                      <a:pt x="714587" y="1516606"/>
                    </a:lnTo>
                    <a:lnTo>
                      <a:pt x="108375" y="1166651"/>
                    </a:lnTo>
                    <a:lnTo>
                      <a:pt x="108375" y="466740"/>
                    </a:lnTo>
                    <a:lnTo>
                      <a:pt x="714587" y="116786"/>
                    </a:lnTo>
                    <a:lnTo>
                      <a:pt x="1320799" y="466740"/>
                    </a:lnTo>
                    <a:lnTo>
                      <a:pt x="1320799" y="1166651"/>
                    </a:ln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任意形状 13">
                <a:extLst>
                  <a:ext uri="{FF2B5EF4-FFF2-40B4-BE49-F238E27FC236}">
                    <a16:creationId xmlns:a16="http://schemas.microsoft.com/office/drawing/2014/main" id="{CB9548B9-D7BE-633D-B628-13F44903E6F9}"/>
                  </a:ext>
                </a:extLst>
              </p:cNvPr>
              <p:cNvSpPr/>
              <p:nvPr/>
            </p:nvSpPr>
            <p:spPr>
              <a:xfrm>
                <a:off x="5510691" y="3477809"/>
                <a:ext cx="679955" cy="595823"/>
              </a:xfrm>
              <a:custGeom>
                <a:avLst/>
                <a:gdLst>
                  <a:gd name="connsiteX0" fmla="*/ 7243 w 917153"/>
                  <a:gd name="connsiteY0" fmla="*/ 27337 h 803671"/>
                  <a:gd name="connsiteX1" fmla="*/ 27113 w 917153"/>
                  <a:gd name="connsiteY1" fmla="*/ 101392 h 803671"/>
                  <a:gd name="connsiteX2" fmla="*/ 404162 w 917153"/>
                  <a:gd name="connsiteY2" fmla="*/ 319042 h 803671"/>
                  <a:gd name="connsiteX3" fmla="*/ 404162 w 917153"/>
                  <a:gd name="connsiteY3" fmla="*/ 749600 h 803671"/>
                  <a:gd name="connsiteX4" fmla="*/ 458348 w 917153"/>
                  <a:gd name="connsiteY4" fmla="*/ 803786 h 803671"/>
                  <a:gd name="connsiteX5" fmla="*/ 512535 w 917153"/>
                  <a:gd name="connsiteY5" fmla="*/ 749600 h 803671"/>
                  <a:gd name="connsiteX6" fmla="*/ 512535 w 917153"/>
                  <a:gd name="connsiteY6" fmla="*/ 319719 h 803671"/>
                  <a:gd name="connsiteX7" fmla="*/ 890938 w 917153"/>
                  <a:gd name="connsiteY7" fmla="*/ 101166 h 803671"/>
                  <a:gd name="connsiteX8" fmla="*/ 910808 w 917153"/>
                  <a:gd name="connsiteY8" fmla="*/ 27112 h 803671"/>
                  <a:gd name="connsiteX9" fmla="*/ 836753 w 917153"/>
                  <a:gd name="connsiteY9" fmla="*/ 7241 h 803671"/>
                  <a:gd name="connsiteX10" fmla="*/ 459027 w 917153"/>
                  <a:gd name="connsiteY10" fmla="*/ 225341 h 803671"/>
                  <a:gd name="connsiteX11" fmla="*/ 81301 w 917153"/>
                  <a:gd name="connsiteY11" fmla="*/ 7241 h 803671"/>
                  <a:gd name="connsiteX12" fmla="*/ 7246 w 917153"/>
                  <a:gd name="connsiteY12" fmla="*/ 27335 h 8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7153" h="803671">
                    <a:moveTo>
                      <a:pt x="7243" y="27337"/>
                    </a:moveTo>
                    <a:cubicBezTo>
                      <a:pt x="-7659" y="53302"/>
                      <a:pt x="1146" y="86490"/>
                      <a:pt x="27113" y="101392"/>
                    </a:cubicBezTo>
                    <a:lnTo>
                      <a:pt x="404162" y="319042"/>
                    </a:lnTo>
                    <a:lnTo>
                      <a:pt x="404162" y="749600"/>
                    </a:lnTo>
                    <a:cubicBezTo>
                      <a:pt x="404162" y="779629"/>
                      <a:pt x="428320" y="803786"/>
                      <a:pt x="458348" y="803786"/>
                    </a:cubicBezTo>
                    <a:cubicBezTo>
                      <a:pt x="488376" y="803786"/>
                      <a:pt x="512535" y="779627"/>
                      <a:pt x="512535" y="749600"/>
                    </a:cubicBezTo>
                    <a:lnTo>
                      <a:pt x="512535" y="319719"/>
                    </a:lnTo>
                    <a:lnTo>
                      <a:pt x="890938" y="101166"/>
                    </a:lnTo>
                    <a:cubicBezTo>
                      <a:pt x="916903" y="86265"/>
                      <a:pt x="925708" y="53075"/>
                      <a:pt x="910808" y="27112"/>
                    </a:cubicBezTo>
                    <a:cubicBezTo>
                      <a:pt x="895908" y="1148"/>
                      <a:pt x="862716" y="-7658"/>
                      <a:pt x="836753" y="7241"/>
                    </a:cubicBezTo>
                    <a:lnTo>
                      <a:pt x="459027" y="225341"/>
                    </a:lnTo>
                    <a:lnTo>
                      <a:pt x="81301" y="7241"/>
                    </a:lnTo>
                    <a:cubicBezTo>
                      <a:pt x="55337" y="-7660"/>
                      <a:pt x="22373" y="1372"/>
                      <a:pt x="7246" y="27335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E865C9C-25EC-32AD-F0C0-0E365BA30782}"/>
              </a:ext>
            </a:extLst>
          </p:cNvPr>
          <p:cNvGrpSpPr/>
          <p:nvPr/>
        </p:nvGrpSpPr>
        <p:grpSpPr>
          <a:xfrm>
            <a:off x="2303944" y="522472"/>
            <a:ext cx="8128000" cy="5418667"/>
            <a:chOff x="2046518" y="795723"/>
            <a:chExt cx="8128000" cy="5418667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EA0021CC-904D-3893-70D5-87756BB49C8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5613085"/>
                </p:ext>
              </p:extLst>
            </p:nvPr>
          </p:nvGraphicFramePr>
          <p:xfrm>
            <a:off x="2046518" y="795723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FBCD4FA-256F-9ACB-B531-CB5A63C1A670}"/>
                </a:ext>
              </a:extLst>
            </p:cNvPr>
            <p:cNvSpPr txBox="1"/>
            <p:nvPr/>
          </p:nvSpPr>
          <p:spPr>
            <a:xfrm>
              <a:off x="6539706" y="1621676"/>
              <a:ext cx="752621" cy="330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rgbClr val="18F3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(30%)</a:t>
              </a:r>
              <a:endParaRPr lang="zh-CN" altLang="en-US" dirty="0">
                <a:solidFill>
                  <a:srgbClr val="18F3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AB511EA-401E-968A-3939-511C768BE19C}"/>
                </a:ext>
              </a:extLst>
            </p:cNvPr>
            <p:cNvSpPr txBox="1"/>
            <p:nvPr/>
          </p:nvSpPr>
          <p:spPr>
            <a:xfrm>
              <a:off x="7884024" y="3135762"/>
              <a:ext cx="752621" cy="330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rgbClr val="18F3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(20%)</a:t>
              </a:r>
              <a:endParaRPr lang="zh-CN" altLang="en-US" dirty="0">
                <a:solidFill>
                  <a:srgbClr val="18F3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7D1C7EA-9315-11B7-77A5-6EEC660447A3}"/>
              </a:ext>
            </a:extLst>
          </p:cNvPr>
          <p:cNvGrpSpPr/>
          <p:nvPr/>
        </p:nvGrpSpPr>
        <p:grpSpPr>
          <a:xfrm>
            <a:off x="1592264" y="1577744"/>
            <a:ext cx="1122802" cy="405802"/>
            <a:chOff x="880647" y="1247332"/>
            <a:chExt cx="1266956" cy="461665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CBDA759-A4F6-2FCD-98CB-6912363FFC2D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D27C59D-66FB-BCE8-CD8B-3CAC8743DBBC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40" name="任意多边形 7">
                  <a:extLst>
                    <a:ext uri="{FF2B5EF4-FFF2-40B4-BE49-F238E27FC236}">
                      <a16:creationId xmlns:a16="http://schemas.microsoft.com/office/drawing/2014/main" id="{1F106FFC-4341-4613-FED7-D8F914FE32DC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 9">
                  <a:extLst>
                    <a:ext uri="{FF2B5EF4-FFF2-40B4-BE49-F238E27FC236}">
                      <a16:creationId xmlns:a16="http://schemas.microsoft.com/office/drawing/2014/main" id="{A0B71C9A-72A2-B209-2E0F-AAF228F0CF15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 11">
                  <a:extLst>
                    <a:ext uri="{FF2B5EF4-FFF2-40B4-BE49-F238E27FC236}">
                      <a16:creationId xmlns:a16="http://schemas.microsoft.com/office/drawing/2014/main" id="{8A9F35C6-EA90-7AB5-5D80-CCDB67DE9AC0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3" name="任意多边形 53">
                  <a:extLst>
                    <a:ext uri="{FF2B5EF4-FFF2-40B4-BE49-F238E27FC236}">
                      <a16:creationId xmlns:a16="http://schemas.microsoft.com/office/drawing/2014/main" id="{013E2604-E692-DB28-4939-7F341DE644FE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 12">
                  <a:extLst>
                    <a:ext uri="{FF2B5EF4-FFF2-40B4-BE49-F238E27FC236}">
                      <a16:creationId xmlns:a16="http://schemas.microsoft.com/office/drawing/2014/main" id="{10962B22-D5FF-3561-4A7C-CFE9FC4391F8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40BC3CC6-5F7C-D43E-0F2A-5C05A3FBE585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CD952E82-A5E7-F72D-E205-89F1C98FB089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7" name="直接连接符 46">
                    <a:extLst>
                      <a:ext uri="{FF2B5EF4-FFF2-40B4-BE49-F238E27FC236}">
                        <a16:creationId xmlns:a16="http://schemas.microsoft.com/office/drawing/2014/main" id="{03DC2965-AE0C-A7A3-7A76-C95658C8ACA5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84F7BD8-2238-D18A-F365-0FB66BF5E71C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32" name="任意多边形 42">
                  <a:extLst>
                    <a:ext uri="{FF2B5EF4-FFF2-40B4-BE49-F238E27FC236}">
                      <a16:creationId xmlns:a16="http://schemas.microsoft.com/office/drawing/2014/main" id="{CB3BC7E7-3126-A41D-9A2E-817D2DADEC45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3" name="任意多边形 9">
                  <a:extLst>
                    <a:ext uri="{FF2B5EF4-FFF2-40B4-BE49-F238E27FC236}">
                      <a16:creationId xmlns:a16="http://schemas.microsoft.com/office/drawing/2014/main" id="{A6FF7727-B795-7F08-A1C1-A0CA09A697CF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4" name="任意多边形 11">
                  <a:extLst>
                    <a:ext uri="{FF2B5EF4-FFF2-40B4-BE49-F238E27FC236}">
                      <a16:creationId xmlns:a16="http://schemas.microsoft.com/office/drawing/2014/main" id="{81AE4BDC-45A6-96AE-DAD6-B27BB47D8542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18">
                  <a:extLst>
                    <a:ext uri="{FF2B5EF4-FFF2-40B4-BE49-F238E27FC236}">
                      <a16:creationId xmlns:a16="http://schemas.microsoft.com/office/drawing/2014/main" id="{4D2948DA-E9EA-29EC-F998-738E1EE3E829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6" name="任意多边形 12">
                  <a:extLst>
                    <a:ext uri="{FF2B5EF4-FFF2-40B4-BE49-F238E27FC236}">
                      <a16:creationId xmlns:a16="http://schemas.microsoft.com/office/drawing/2014/main" id="{7FEE3B86-B472-72D3-AADD-BC07F2D8DE65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C943AAFC-515A-5CC7-9207-607426ABB7A0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38" name="直接连接符 37">
                    <a:extLst>
                      <a:ext uri="{FF2B5EF4-FFF2-40B4-BE49-F238E27FC236}">
                        <a16:creationId xmlns:a16="http://schemas.microsoft.com/office/drawing/2014/main" id="{DB9F33A4-AD16-380A-ACD9-3CED9B9630EE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DFE12093-AB12-A33C-7ABE-52A321881D43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326406B-85F5-C8C9-BD47-6D695142230F}"/>
                  </a:ext>
                </a:extLst>
              </p:cNvPr>
              <p:cNvSpPr/>
              <p:nvPr/>
            </p:nvSpPr>
            <p:spPr>
              <a:xfrm>
                <a:off x="1142141" y="2889239"/>
                <a:ext cx="3514034" cy="1028964"/>
              </a:xfrm>
              <a:prstGeom prst="rect">
                <a:avLst/>
              </a:prstGeom>
              <a:noFill/>
              <a:ln w="12700">
                <a:solidFill>
                  <a:srgbClr val="0DBED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D2500ED-BE0D-4DD4-5827-E9FA5AED3B3C}"/>
                </a:ext>
              </a:extLst>
            </p:cNvPr>
            <p:cNvSpPr txBox="1"/>
            <p:nvPr/>
          </p:nvSpPr>
          <p:spPr>
            <a:xfrm>
              <a:off x="883698" y="1251679"/>
              <a:ext cx="1222459" cy="414558"/>
            </a:xfrm>
            <a:prstGeom prst="rect">
              <a:avLst/>
            </a:prstGeom>
            <a:solidFill>
              <a:srgbClr val="46F4F6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Ben Fisch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18429B2-6402-760C-F0F0-45C7948FD962}"/>
              </a:ext>
            </a:extLst>
          </p:cNvPr>
          <p:cNvGrpSpPr/>
          <p:nvPr/>
        </p:nvGrpSpPr>
        <p:grpSpPr>
          <a:xfrm>
            <a:off x="1610630" y="2344743"/>
            <a:ext cx="1122802" cy="405802"/>
            <a:chOff x="880647" y="1247332"/>
            <a:chExt cx="1266956" cy="46166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AC606B16-6E99-4CF9-FEB8-D8F9ED5655D3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78058CE9-8F67-63D0-F238-EDC548316072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64" name="任意多边形 7">
                  <a:extLst>
                    <a:ext uri="{FF2B5EF4-FFF2-40B4-BE49-F238E27FC236}">
                      <a16:creationId xmlns:a16="http://schemas.microsoft.com/office/drawing/2014/main" id="{73797822-7352-727E-CAE1-88E8A8AA5544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5" name="任意多边形 9">
                  <a:extLst>
                    <a:ext uri="{FF2B5EF4-FFF2-40B4-BE49-F238E27FC236}">
                      <a16:creationId xmlns:a16="http://schemas.microsoft.com/office/drawing/2014/main" id="{46A901D0-EAA2-9473-7ADE-DFF1B7D79F52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6" name="任意多边形 11">
                  <a:extLst>
                    <a:ext uri="{FF2B5EF4-FFF2-40B4-BE49-F238E27FC236}">
                      <a16:creationId xmlns:a16="http://schemas.microsoft.com/office/drawing/2014/main" id="{D717537C-4905-A618-05C2-C550F9A1B324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7" name="任意多边形 53">
                  <a:extLst>
                    <a:ext uri="{FF2B5EF4-FFF2-40B4-BE49-F238E27FC236}">
                      <a16:creationId xmlns:a16="http://schemas.microsoft.com/office/drawing/2014/main" id="{35AD0413-968E-C81E-34F1-9109A275DBB2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8" name="任意多边形 12">
                  <a:extLst>
                    <a:ext uri="{FF2B5EF4-FFF2-40B4-BE49-F238E27FC236}">
                      <a16:creationId xmlns:a16="http://schemas.microsoft.com/office/drawing/2014/main" id="{6CDB435A-2B6D-15DF-78DF-D276E42D6F82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id="{C7656761-3D55-0B41-851F-46BD9E18CCB2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70" name="直接连接符 69">
                    <a:extLst>
                      <a:ext uri="{FF2B5EF4-FFF2-40B4-BE49-F238E27FC236}">
                        <a16:creationId xmlns:a16="http://schemas.microsoft.com/office/drawing/2014/main" id="{5B360ABE-AFF7-77A0-40EC-E1710E9F0FBD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1" name="直接连接符 70">
                    <a:extLst>
                      <a:ext uri="{FF2B5EF4-FFF2-40B4-BE49-F238E27FC236}">
                        <a16:creationId xmlns:a16="http://schemas.microsoft.com/office/drawing/2014/main" id="{5DA1C7E4-6A79-4440-2BFE-1EAAA6287274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078E05D-41E6-15B4-A3CA-B637E338AF32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56" name="任意多边形 42">
                  <a:extLst>
                    <a:ext uri="{FF2B5EF4-FFF2-40B4-BE49-F238E27FC236}">
                      <a16:creationId xmlns:a16="http://schemas.microsoft.com/office/drawing/2014/main" id="{B694AFE4-FACB-D129-99C0-2F424EADFAEA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7" name="任意多边形 9">
                  <a:extLst>
                    <a:ext uri="{FF2B5EF4-FFF2-40B4-BE49-F238E27FC236}">
                      <a16:creationId xmlns:a16="http://schemas.microsoft.com/office/drawing/2014/main" id="{D425AD24-B97A-2ABF-08B4-947556FEF69D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 11">
                  <a:extLst>
                    <a:ext uri="{FF2B5EF4-FFF2-40B4-BE49-F238E27FC236}">
                      <a16:creationId xmlns:a16="http://schemas.microsoft.com/office/drawing/2014/main" id="{4450D811-DDFF-346A-87C8-3143674F3B64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 18">
                  <a:extLst>
                    <a:ext uri="{FF2B5EF4-FFF2-40B4-BE49-F238E27FC236}">
                      <a16:creationId xmlns:a16="http://schemas.microsoft.com/office/drawing/2014/main" id="{75EF3901-DC12-82EB-54A7-8921503BB715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0" name="任意多边形 12">
                  <a:extLst>
                    <a:ext uri="{FF2B5EF4-FFF2-40B4-BE49-F238E27FC236}">
                      <a16:creationId xmlns:a16="http://schemas.microsoft.com/office/drawing/2014/main" id="{37D95628-F047-E4AF-1411-651335A7B432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5B3BF192-EEE5-A0BD-67A4-D3F39041B9B2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62" name="直接连接符 61">
                    <a:extLst>
                      <a:ext uri="{FF2B5EF4-FFF2-40B4-BE49-F238E27FC236}">
                        <a16:creationId xmlns:a16="http://schemas.microsoft.com/office/drawing/2014/main" id="{C2BA1969-B17A-96D4-B2F7-86DBA0898D74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2D2B54FC-9D81-E55E-E434-E8D9012F33B5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C42983A-4D08-75BE-1DDA-06746E1A5A84}"/>
                  </a:ext>
                </a:extLst>
              </p:cNvPr>
              <p:cNvSpPr/>
              <p:nvPr/>
            </p:nvSpPr>
            <p:spPr>
              <a:xfrm>
                <a:off x="1142141" y="2889239"/>
                <a:ext cx="3514034" cy="1028964"/>
              </a:xfrm>
              <a:prstGeom prst="rect">
                <a:avLst/>
              </a:prstGeom>
              <a:noFill/>
              <a:ln w="12700">
                <a:solidFill>
                  <a:srgbClr val="0DBED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B253C3-6A52-BBE7-ADB7-05B6DF245EC5}"/>
                </a:ext>
              </a:extLst>
            </p:cNvPr>
            <p:cNvSpPr txBox="1"/>
            <p:nvPr/>
          </p:nvSpPr>
          <p:spPr>
            <a:xfrm>
              <a:off x="908740" y="1268862"/>
              <a:ext cx="1222461" cy="395154"/>
            </a:xfrm>
            <a:prstGeom prst="rect">
              <a:avLst/>
            </a:prstGeom>
            <a:solidFill>
              <a:srgbClr val="46F4F6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Charles Lu</a:t>
              </a:r>
              <a:endPara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862F17F-8949-E307-DB74-8CF46916A33F}"/>
              </a:ext>
            </a:extLst>
          </p:cNvPr>
          <p:cNvGrpSpPr/>
          <p:nvPr/>
        </p:nvGrpSpPr>
        <p:grpSpPr>
          <a:xfrm>
            <a:off x="1610629" y="3116906"/>
            <a:ext cx="1129338" cy="405802"/>
            <a:chOff x="873272" y="1247332"/>
            <a:chExt cx="1274331" cy="46166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886A1841-C721-0353-BAB8-782E844780A9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0D75F347-234D-CB78-3FDA-B2416496FF36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86" name="任意多边形 7">
                  <a:extLst>
                    <a:ext uri="{FF2B5EF4-FFF2-40B4-BE49-F238E27FC236}">
                      <a16:creationId xmlns:a16="http://schemas.microsoft.com/office/drawing/2014/main" id="{84BD1F91-15EB-DB8E-90CB-0080C7078367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7" name="任意多边形 9">
                  <a:extLst>
                    <a:ext uri="{FF2B5EF4-FFF2-40B4-BE49-F238E27FC236}">
                      <a16:creationId xmlns:a16="http://schemas.microsoft.com/office/drawing/2014/main" id="{8019962A-6DD7-A593-F9CE-22F1EA80FD43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8" name="任意多边形 11">
                  <a:extLst>
                    <a:ext uri="{FF2B5EF4-FFF2-40B4-BE49-F238E27FC236}">
                      <a16:creationId xmlns:a16="http://schemas.microsoft.com/office/drawing/2014/main" id="{C3296D0C-1247-FDD2-7516-698ECC76E15A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9" name="任意多边形 53">
                  <a:extLst>
                    <a:ext uri="{FF2B5EF4-FFF2-40B4-BE49-F238E27FC236}">
                      <a16:creationId xmlns:a16="http://schemas.microsoft.com/office/drawing/2014/main" id="{80327A1E-291D-1FB9-E8F2-68B744F61EAD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90" name="任意多边形 12">
                  <a:extLst>
                    <a:ext uri="{FF2B5EF4-FFF2-40B4-BE49-F238E27FC236}">
                      <a16:creationId xmlns:a16="http://schemas.microsoft.com/office/drawing/2014/main" id="{59555BA7-5D10-BF29-9F91-15408509943D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9554B5D9-405E-AE10-829A-BF56C41A1AF6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92" name="直接连接符 91">
                    <a:extLst>
                      <a:ext uri="{FF2B5EF4-FFF2-40B4-BE49-F238E27FC236}">
                        <a16:creationId xmlns:a16="http://schemas.microsoft.com/office/drawing/2014/main" id="{C2FDFE0A-08E8-2FAD-DEB6-8B5C1C321A5E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3" name="直接连接符 92">
                    <a:extLst>
                      <a:ext uri="{FF2B5EF4-FFF2-40B4-BE49-F238E27FC236}">
                        <a16:creationId xmlns:a16="http://schemas.microsoft.com/office/drawing/2014/main" id="{AA4CA7D1-0B75-2555-81A2-653232D34FB9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2610986C-F8A8-FA90-3C0D-7EAD1FCDB294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78" name="任意多边形 42">
                  <a:extLst>
                    <a:ext uri="{FF2B5EF4-FFF2-40B4-BE49-F238E27FC236}">
                      <a16:creationId xmlns:a16="http://schemas.microsoft.com/office/drawing/2014/main" id="{6C29279B-1662-D424-68E5-F368419F4F51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9" name="任意多边形 9">
                  <a:extLst>
                    <a:ext uri="{FF2B5EF4-FFF2-40B4-BE49-F238E27FC236}">
                      <a16:creationId xmlns:a16="http://schemas.microsoft.com/office/drawing/2014/main" id="{AA6FFE95-557E-949D-788C-9FF2BE9098C6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0" name="任意多边形 11">
                  <a:extLst>
                    <a:ext uri="{FF2B5EF4-FFF2-40B4-BE49-F238E27FC236}">
                      <a16:creationId xmlns:a16="http://schemas.microsoft.com/office/drawing/2014/main" id="{9CB533B4-14C2-C60B-5417-CE1E56B02119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1" name="任意多边形 18">
                  <a:extLst>
                    <a:ext uri="{FF2B5EF4-FFF2-40B4-BE49-F238E27FC236}">
                      <a16:creationId xmlns:a16="http://schemas.microsoft.com/office/drawing/2014/main" id="{A667E0FC-2E5B-AC63-393E-9DD79F7BFA9D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rgbClr val="0DB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82" name="任意多边形 12">
                  <a:extLst>
                    <a:ext uri="{FF2B5EF4-FFF2-40B4-BE49-F238E27FC236}">
                      <a16:creationId xmlns:a16="http://schemas.microsoft.com/office/drawing/2014/main" id="{5711CE4C-7326-A468-C3F0-B94D13AD5E71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noFill/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1BFA1332-2D06-9968-0360-2741E8EE4A5A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7806AB73-C050-C9D1-59D8-2E688FFCD11D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287ADEEA-3815-BE99-EFD1-63A82E8CD7D1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rgbClr val="0DBE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452A963-2BC2-B73C-B89D-B373EB090F87}"/>
                  </a:ext>
                </a:extLst>
              </p:cNvPr>
              <p:cNvSpPr/>
              <p:nvPr/>
            </p:nvSpPr>
            <p:spPr>
              <a:xfrm>
                <a:off x="1142141" y="2889239"/>
                <a:ext cx="3514034" cy="1028964"/>
              </a:xfrm>
              <a:prstGeom prst="rect">
                <a:avLst/>
              </a:prstGeom>
              <a:noFill/>
              <a:ln w="12700">
                <a:solidFill>
                  <a:srgbClr val="0DBED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5644DFF-64C1-F44D-8871-8567E5166C0D}"/>
                </a:ext>
              </a:extLst>
            </p:cNvPr>
            <p:cNvSpPr txBox="1"/>
            <p:nvPr/>
          </p:nvSpPr>
          <p:spPr>
            <a:xfrm>
              <a:off x="873272" y="1268642"/>
              <a:ext cx="1271279" cy="395154"/>
            </a:xfrm>
            <a:prstGeom prst="rect">
              <a:avLst/>
            </a:prstGeom>
            <a:solidFill>
              <a:srgbClr val="46F4F6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Kevin Lewi</a:t>
              </a:r>
              <a:endPara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E24C2F17-E83B-4DEB-612F-02B69ECDA970}"/>
              </a:ext>
            </a:extLst>
          </p:cNvPr>
          <p:cNvCxnSpPr>
            <a:cxnSpLocks/>
          </p:cNvCxnSpPr>
          <p:nvPr/>
        </p:nvCxnSpPr>
        <p:spPr>
          <a:xfrm>
            <a:off x="2683273" y="1780768"/>
            <a:ext cx="1291305" cy="967405"/>
          </a:xfrm>
          <a:prstGeom prst="bentConnector3">
            <a:avLst>
              <a:gd name="adj1" fmla="val 55992"/>
            </a:avLst>
          </a:prstGeom>
          <a:ln w="12700">
            <a:solidFill>
              <a:srgbClr val="46F4F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5ECF5FF0-56E4-3010-F575-14C0300B4926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718897" y="2537338"/>
            <a:ext cx="1255681" cy="220775"/>
          </a:xfrm>
          <a:prstGeom prst="bentConnector3">
            <a:avLst>
              <a:gd name="adj1" fmla="val 55340"/>
            </a:avLst>
          </a:prstGeom>
          <a:ln w="12700">
            <a:solidFill>
              <a:srgbClr val="46F4F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DD20C186-7E19-1B30-4AE3-B8F891A4216A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2737262" y="2763083"/>
            <a:ext cx="1237316" cy="568181"/>
          </a:xfrm>
          <a:prstGeom prst="bentConnector3">
            <a:avLst>
              <a:gd name="adj1" fmla="val 53615"/>
            </a:avLst>
          </a:prstGeom>
          <a:ln w="12700">
            <a:solidFill>
              <a:srgbClr val="46F4F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BCF0BDA-39C4-E7F0-AAA4-BEBE44879E21}"/>
              </a:ext>
            </a:extLst>
          </p:cNvPr>
          <p:cNvSpPr txBox="1"/>
          <p:nvPr/>
        </p:nvSpPr>
        <p:spPr>
          <a:xfrm>
            <a:off x="2735610" y="1420778"/>
            <a:ext cx="108336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打分值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4C1BBE4-FFAB-1BAC-8D59-DFC7CB966489}"/>
              </a:ext>
            </a:extLst>
          </p:cNvPr>
          <p:cNvSpPr txBox="1"/>
          <p:nvPr/>
        </p:nvSpPr>
        <p:spPr>
          <a:xfrm>
            <a:off x="2728916" y="2148725"/>
            <a:ext cx="108336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打分值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6A8D192-0DD1-8B0C-D67C-1294F72E0E1F}"/>
              </a:ext>
            </a:extLst>
          </p:cNvPr>
          <p:cNvSpPr txBox="1"/>
          <p:nvPr/>
        </p:nvSpPr>
        <p:spPr>
          <a:xfrm>
            <a:off x="2747374" y="2992373"/>
            <a:ext cx="108336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打分值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108" name="Oval 19">
            <a:extLst>
              <a:ext uri="{FF2B5EF4-FFF2-40B4-BE49-F238E27FC236}">
                <a16:creationId xmlns:a16="http://schemas.microsoft.com/office/drawing/2014/main" id="{5946F709-B407-D751-6C24-716A855DFF0B}"/>
              </a:ext>
            </a:extLst>
          </p:cNvPr>
          <p:cNvSpPr>
            <a:spLocks noChangeAspect="1"/>
          </p:cNvSpPr>
          <p:nvPr/>
        </p:nvSpPr>
        <p:spPr>
          <a:xfrm>
            <a:off x="309489" y="1316123"/>
            <a:ext cx="867837" cy="867837"/>
          </a:xfrm>
          <a:prstGeom prst="ellipse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信誉值</a:t>
            </a:r>
            <a:endParaRPr lang="en-US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（密文）</a:t>
            </a:r>
            <a:endParaRPr lang="id-ID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DFB4A34-57E0-C6B9-7624-7192FFFFA661}"/>
              </a:ext>
            </a:extLst>
          </p:cNvPr>
          <p:cNvCxnSpPr>
            <a:cxnSpLocks/>
            <a:stCxn id="48" idx="1"/>
            <a:endCxn id="108" idx="6"/>
          </p:cNvCxnSpPr>
          <p:nvPr/>
        </p:nvCxnSpPr>
        <p:spPr>
          <a:xfrm flipH="1" flipV="1">
            <a:off x="1177326" y="1750042"/>
            <a:ext cx="417642" cy="13721"/>
          </a:xfrm>
          <a:prstGeom prst="straightConnector1">
            <a:avLst/>
          </a:prstGeom>
          <a:ln w="12700">
            <a:solidFill>
              <a:srgbClr val="46F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A5AB34A-9976-AFBE-B00F-B0453D3B006A}"/>
              </a:ext>
            </a:extLst>
          </p:cNvPr>
          <p:cNvSpPr txBox="1"/>
          <p:nvPr/>
        </p:nvSpPr>
        <p:spPr>
          <a:xfrm>
            <a:off x="468841" y="949616"/>
            <a:ext cx="1101188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Ben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468A31D3-0F30-61D0-D33A-B5C7A02DCBE6}"/>
              </a:ext>
            </a:extLst>
          </p:cNvPr>
          <p:cNvGrpSpPr/>
          <p:nvPr/>
        </p:nvGrpSpPr>
        <p:grpSpPr>
          <a:xfrm>
            <a:off x="729200" y="4476627"/>
            <a:ext cx="1793360" cy="405802"/>
            <a:chOff x="880647" y="1247332"/>
            <a:chExt cx="1266956" cy="461665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4E1E0520-214A-386A-3784-C895109B701E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3AEDB0DE-5EF7-0667-689F-4052DA5A2C5D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136" name="任意多边形 7">
                  <a:extLst>
                    <a:ext uri="{FF2B5EF4-FFF2-40B4-BE49-F238E27FC236}">
                      <a16:creationId xmlns:a16="http://schemas.microsoft.com/office/drawing/2014/main" id="{CFAB8A4E-F6EB-7E96-C196-554D4AC8E64F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7" name="任意多边形 9">
                  <a:extLst>
                    <a:ext uri="{FF2B5EF4-FFF2-40B4-BE49-F238E27FC236}">
                      <a16:creationId xmlns:a16="http://schemas.microsoft.com/office/drawing/2014/main" id="{A3E5AD95-E449-E3D5-607B-271C9F185DB6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8" name="任意多边形 11">
                  <a:extLst>
                    <a:ext uri="{FF2B5EF4-FFF2-40B4-BE49-F238E27FC236}">
                      <a16:creationId xmlns:a16="http://schemas.microsoft.com/office/drawing/2014/main" id="{3C7DD6BE-80CC-4031-FCD6-06AB8EC5F855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9" name="任意多边形 53">
                  <a:extLst>
                    <a:ext uri="{FF2B5EF4-FFF2-40B4-BE49-F238E27FC236}">
                      <a16:creationId xmlns:a16="http://schemas.microsoft.com/office/drawing/2014/main" id="{F12A5281-6659-FDE3-05F8-F787814485B6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40" name="任意多边形 12">
                  <a:extLst>
                    <a:ext uri="{FF2B5EF4-FFF2-40B4-BE49-F238E27FC236}">
                      <a16:creationId xmlns:a16="http://schemas.microsoft.com/office/drawing/2014/main" id="{9E00CB0E-240F-C5A8-E78D-CB2382C63FF6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141" name="组合 140">
                  <a:extLst>
                    <a:ext uri="{FF2B5EF4-FFF2-40B4-BE49-F238E27FC236}">
                      <a16:creationId xmlns:a16="http://schemas.microsoft.com/office/drawing/2014/main" id="{D51758E8-C3BD-D464-812B-1D95EC22E9A0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142" name="直接连接符 141">
                    <a:extLst>
                      <a:ext uri="{FF2B5EF4-FFF2-40B4-BE49-F238E27FC236}">
                        <a16:creationId xmlns:a16="http://schemas.microsoft.com/office/drawing/2014/main" id="{3179FF14-827C-2221-B1E6-B14CB05738D3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43" name="直接连接符 142">
                    <a:extLst>
                      <a:ext uri="{FF2B5EF4-FFF2-40B4-BE49-F238E27FC236}">
                        <a16:creationId xmlns:a16="http://schemas.microsoft.com/office/drawing/2014/main" id="{68F2DCFD-27BF-AAE2-8B09-D09D1026BD57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4A88DDD1-5197-3F98-78C2-5102E49622AB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128" name="任意多边形 42">
                  <a:extLst>
                    <a:ext uri="{FF2B5EF4-FFF2-40B4-BE49-F238E27FC236}">
                      <a16:creationId xmlns:a16="http://schemas.microsoft.com/office/drawing/2014/main" id="{39A4ABDD-8B95-4485-BB16-AB2FD01B3F19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29" name="任意多边形 9">
                  <a:extLst>
                    <a:ext uri="{FF2B5EF4-FFF2-40B4-BE49-F238E27FC236}">
                      <a16:creationId xmlns:a16="http://schemas.microsoft.com/office/drawing/2014/main" id="{59592F7B-61FE-A592-3E82-2B8A1AE0429B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0" name="任意多边形 11">
                  <a:extLst>
                    <a:ext uri="{FF2B5EF4-FFF2-40B4-BE49-F238E27FC236}">
                      <a16:creationId xmlns:a16="http://schemas.microsoft.com/office/drawing/2014/main" id="{B87D50DA-88A2-717D-C013-8C2CD88AC556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1" name="任意多边形 18">
                  <a:extLst>
                    <a:ext uri="{FF2B5EF4-FFF2-40B4-BE49-F238E27FC236}">
                      <a16:creationId xmlns:a16="http://schemas.microsoft.com/office/drawing/2014/main" id="{D2A9C85A-41D8-67FB-33D0-3942F9489945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32" name="任意多边形 12">
                  <a:extLst>
                    <a:ext uri="{FF2B5EF4-FFF2-40B4-BE49-F238E27FC236}">
                      <a16:creationId xmlns:a16="http://schemas.microsoft.com/office/drawing/2014/main" id="{6BE59EA0-8C4A-8170-0315-E19DC197566C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133" name="组合 132">
                  <a:extLst>
                    <a:ext uri="{FF2B5EF4-FFF2-40B4-BE49-F238E27FC236}">
                      <a16:creationId xmlns:a16="http://schemas.microsoft.com/office/drawing/2014/main" id="{32F934CD-A1AF-B4EE-5A91-702818C7BD22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134" name="直接连接符 133">
                    <a:extLst>
                      <a:ext uri="{FF2B5EF4-FFF2-40B4-BE49-F238E27FC236}">
                        <a16:creationId xmlns:a16="http://schemas.microsoft.com/office/drawing/2014/main" id="{E19341FF-4A8A-F49D-4713-6C186DA05BB8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5" name="直接连接符 134">
                    <a:extLst>
                      <a:ext uri="{FF2B5EF4-FFF2-40B4-BE49-F238E27FC236}">
                        <a16:creationId xmlns:a16="http://schemas.microsoft.com/office/drawing/2014/main" id="{A7EE5216-5FA3-26A4-935D-53C56072D656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E08A15D-65A6-3224-7576-82E55AE5A976}"/>
                  </a:ext>
                </a:extLst>
              </p:cNvPr>
              <p:cNvSpPr/>
              <p:nvPr/>
            </p:nvSpPr>
            <p:spPr>
              <a:xfrm>
                <a:off x="1142140" y="2889239"/>
                <a:ext cx="3514034" cy="1028965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646A00F-784D-9F35-EE52-F8C1F361CB76}"/>
                </a:ext>
              </a:extLst>
            </p:cNvPr>
            <p:cNvSpPr txBox="1"/>
            <p:nvPr/>
          </p:nvSpPr>
          <p:spPr>
            <a:xfrm>
              <a:off x="896743" y="1288023"/>
              <a:ext cx="1231242" cy="37554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2016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年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ACM Fellow</a:t>
              </a:r>
            </a:p>
          </p:txBody>
        </p:sp>
      </p:grp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6ADB343A-A1A4-F5B8-2A38-AE1426C78BFC}"/>
              </a:ext>
            </a:extLst>
          </p:cNvPr>
          <p:cNvCxnSpPr>
            <a:cxnSpLocks/>
          </p:cNvCxnSpPr>
          <p:nvPr/>
        </p:nvCxnSpPr>
        <p:spPr>
          <a:xfrm flipV="1">
            <a:off x="2559003" y="4674041"/>
            <a:ext cx="1415575" cy="396"/>
          </a:xfrm>
          <a:prstGeom prst="straightConnector1">
            <a:avLst/>
          </a:prstGeom>
          <a:ln w="127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7D3B992-E38E-5224-4114-C84ADFC77F31}"/>
              </a:ext>
            </a:extLst>
          </p:cNvPr>
          <p:cNvSpPr txBox="1"/>
          <p:nvPr/>
        </p:nvSpPr>
        <p:spPr>
          <a:xfrm>
            <a:off x="2648418" y="4310226"/>
            <a:ext cx="104831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零知识证明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A66E1A5-92CB-F132-4CBF-44AEDE763BC7}"/>
              </a:ext>
            </a:extLst>
          </p:cNvPr>
          <p:cNvSpPr txBox="1"/>
          <p:nvPr/>
        </p:nvSpPr>
        <p:spPr>
          <a:xfrm>
            <a:off x="2678111" y="4697312"/>
            <a:ext cx="119449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 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加分值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2F6750CD-DC3D-8681-D405-B454A2CFD3EE}"/>
              </a:ext>
            </a:extLst>
          </p:cNvPr>
          <p:cNvGrpSpPr/>
          <p:nvPr/>
        </p:nvGrpSpPr>
        <p:grpSpPr>
          <a:xfrm>
            <a:off x="710521" y="5199545"/>
            <a:ext cx="1835096" cy="405802"/>
            <a:chOff x="880647" y="1247332"/>
            <a:chExt cx="1266956" cy="461665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BCB0FBF8-43B8-2959-76D7-9311E66C778E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4A39DAAB-2B38-4A0D-2E45-A61D1AE30545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</p:grpSpPr>
            <p:sp>
              <p:nvSpPr>
                <p:cNvPr id="163" name="任意多边形 7">
                  <a:extLst>
                    <a:ext uri="{FF2B5EF4-FFF2-40B4-BE49-F238E27FC236}">
                      <a16:creationId xmlns:a16="http://schemas.microsoft.com/office/drawing/2014/main" id="{9C657626-3E60-13A6-E335-A347BECD2694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64" name="任意多边形 9">
                  <a:extLst>
                    <a:ext uri="{FF2B5EF4-FFF2-40B4-BE49-F238E27FC236}">
                      <a16:creationId xmlns:a16="http://schemas.microsoft.com/office/drawing/2014/main" id="{B518B45B-312A-DBC0-0846-8DCB3B3F71C9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65" name="任意多边形 11">
                  <a:extLst>
                    <a:ext uri="{FF2B5EF4-FFF2-40B4-BE49-F238E27FC236}">
                      <a16:creationId xmlns:a16="http://schemas.microsoft.com/office/drawing/2014/main" id="{E4639604-3DB1-A0F3-2178-E84669AB3737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66" name="任意多边形 53">
                  <a:extLst>
                    <a:ext uri="{FF2B5EF4-FFF2-40B4-BE49-F238E27FC236}">
                      <a16:creationId xmlns:a16="http://schemas.microsoft.com/office/drawing/2014/main" id="{10095F51-2627-4A12-A312-0185D8D7A3BE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67" name="任意多边形 12">
                  <a:extLst>
                    <a:ext uri="{FF2B5EF4-FFF2-40B4-BE49-F238E27FC236}">
                      <a16:creationId xmlns:a16="http://schemas.microsoft.com/office/drawing/2014/main" id="{60F3DAB2-1427-35AC-9D7A-FDB0E3991B61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F5AE8F17-D21E-BB7C-22CC-F84C5472F056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</p:grpSpPr>
              <p:cxnSp>
                <p:nvCxnSpPr>
                  <p:cNvPr id="169" name="直接连接符 168">
                    <a:extLst>
                      <a:ext uri="{FF2B5EF4-FFF2-40B4-BE49-F238E27FC236}">
                        <a16:creationId xmlns:a16="http://schemas.microsoft.com/office/drawing/2014/main" id="{9BD4C8FD-2A3A-FFE0-5DCF-0E5F28A4F93F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0" name="直接连接符 169">
                    <a:extLst>
                      <a:ext uri="{FF2B5EF4-FFF2-40B4-BE49-F238E27FC236}">
                        <a16:creationId xmlns:a16="http://schemas.microsoft.com/office/drawing/2014/main" id="{D7C2CB98-DFFD-4623-B00F-39179578CCFE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028781F3-5415-6B8A-57E0-10B22FB49482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</p:grpSpPr>
            <p:sp>
              <p:nvSpPr>
                <p:cNvPr id="155" name="任意多边形 42">
                  <a:extLst>
                    <a:ext uri="{FF2B5EF4-FFF2-40B4-BE49-F238E27FC236}">
                      <a16:creationId xmlns:a16="http://schemas.microsoft.com/office/drawing/2014/main" id="{18180180-D3BA-67F0-35D1-6B416C1C4A05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56" name="任意多边形 9">
                  <a:extLst>
                    <a:ext uri="{FF2B5EF4-FFF2-40B4-BE49-F238E27FC236}">
                      <a16:creationId xmlns:a16="http://schemas.microsoft.com/office/drawing/2014/main" id="{9A3214A3-C534-F631-D00D-182CE27F9E9B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57" name="任意多边形 11">
                  <a:extLst>
                    <a:ext uri="{FF2B5EF4-FFF2-40B4-BE49-F238E27FC236}">
                      <a16:creationId xmlns:a16="http://schemas.microsoft.com/office/drawing/2014/main" id="{68DE6691-1CC4-85B5-13B3-6A86490C4511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58" name="任意多边形 18">
                  <a:extLst>
                    <a:ext uri="{FF2B5EF4-FFF2-40B4-BE49-F238E27FC236}">
                      <a16:creationId xmlns:a16="http://schemas.microsoft.com/office/drawing/2014/main" id="{9FDDB473-5B0D-CBCA-8A22-527CC73D3FB3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no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59" name="任意多边形 12">
                  <a:extLst>
                    <a:ext uri="{FF2B5EF4-FFF2-40B4-BE49-F238E27FC236}">
                      <a16:creationId xmlns:a16="http://schemas.microsoft.com/office/drawing/2014/main" id="{13A3790B-28FF-E668-D7EF-361F19E7D1EB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solidFill>
                  <a:srgbClr val="0DBED0"/>
                </a:solidFill>
                <a:ln w="3175">
                  <a:solidFill>
                    <a:schemeClr val="accent5"/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DFF41707-24E1-419D-7FE6-D5D05383E80A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</p:grpSpPr>
              <p:cxnSp>
                <p:nvCxnSpPr>
                  <p:cNvPr id="161" name="直接连接符 160">
                    <a:extLst>
                      <a:ext uri="{FF2B5EF4-FFF2-40B4-BE49-F238E27FC236}">
                        <a16:creationId xmlns:a16="http://schemas.microsoft.com/office/drawing/2014/main" id="{D9E949E0-64C5-3184-0830-0A9A19EDDC02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2" name="直接连接符 161">
                    <a:extLst>
                      <a:ext uri="{FF2B5EF4-FFF2-40B4-BE49-F238E27FC236}">
                        <a16:creationId xmlns:a16="http://schemas.microsoft.com/office/drawing/2014/main" id="{8847FEEC-4C65-5C66-6F05-CF4672A04583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solidFill>
                    <a:srgbClr val="0DBED0"/>
                  </a:solidFill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EA610D22-C640-76FE-1039-D2668261C5D2}"/>
                  </a:ext>
                </a:extLst>
              </p:cNvPr>
              <p:cNvSpPr/>
              <p:nvPr/>
            </p:nvSpPr>
            <p:spPr>
              <a:xfrm>
                <a:off x="1142140" y="2889239"/>
                <a:ext cx="3514034" cy="1028965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C5A8828F-933A-E90B-9007-FF9F2EE8C4FB}"/>
                </a:ext>
              </a:extLst>
            </p:cNvPr>
            <p:cNvSpPr txBox="1"/>
            <p:nvPr/>
          </p:nvSpPr>
          <p:spPr>
            <a:xfrm>
              <a:off x="909941" y="1292540"/>
              <a:ext cx="1207130" cy="388904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2005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年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RSA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奖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AA413DFD-AA8E-925F-17E7-5193B037EC90}"/>
              </a:ext>
            </a:extLst>
          </p:cNvPr>
          <p:cNvCxnSpPr>
            <a:cxnSpLocks/>
            <a:stCxn id="151" idx="3"/>
          </p:cNvCxnSpPr>
          <p:nvPr/>
        </p:nvCxnSpPr>
        <p:spPr>
          <a:xfrm flipV="1">
            <a:off x="2501393" y="4674041"/>
            <a:ext cx="1473185" cy="736165"/>
          </a:xfrm>
          <a:prstGeom prst="bentConnector3">
            <a:avLst>
              <a:gd name="adj1" fmla="val 82945"/>
            </a:avLst>
          </a:prstGeom>
          <a:ln w="127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BC94D13-9EC1-C5C6-BEFC-63AA39F2FDA1}"/>
              </a:ext>
            </a:extLst>
          </p:cNvPr>
          <p:cNvSpPr txBox="1"/>
          <p:nvPr/>
        </p:nvSpPr>
        <p:spPr>
          <a:xfrm>
            <a:off x="2675545" y="5467255"/>
            <a:ext cx="119449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 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加分值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E7AB44E2-D825-443C-7542-B50E341E47EB}"/>
              </a:ext>
            </a:extLst>
          </p:cNvPr>
          <p:cNvSpPr/>
          <p:nvPr/>
        </p:nvSpPr>
        <p:spPr>
          <a:xfrm>
            <a:off x="271106" y="25377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C174B783-C30A-C9E2-5F57-18979837F43C}"/>
              </a:ext>
            </a:extLst>
          </p:cNvPr>
          <p:cNvGrpSpPr/>
          <p:nvPr/>
        </p:nvGrpSpPr>
        <p:grpSpPr>
          <a:xfrm>
            <a:off x="10367628" y="5343524"/>
            <a:ext cx="1533406" cy="1225141"/>
            <a:chOff x="10289503" y="4829985"/>
            <a:chExt cx="1533406" cy="1225141"/>
          </a:xfrm>
        </p:grpSpPr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F780C38A-8783-5C4C-6EB9-97DA150DCE46}"/>
                </a:ext>
              </a:extLst>
            </p:cNvPr>
            <p:cNvGrpSpPr/>
            <p:nvPr/>
          </p:nvGrpSpPr>
          <p:grpSpPr>
            <a:xfrm>
              <a:off x="10289503" y="4829985"/>
              <a:ext cx="1480891" cy="558744"/>
              <a:chOff x="11435426" y="688893"/>
              <a:chExt cx="1742075" cy="603368"/>
            </a:xfrm>
          </p:grpSpPr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2D56CB1F-0E43-3F8A-00E3-716DA7A6B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5426" y="819201"/>
                <a:ext cx="288837" cy="0"/>
              </a:xfrm>
              <a:prstGeom prst="line">
                <a:avLst/>
              </a:prstGeom>
              <a:ln w="12700">
                <a:solidFill>
                  <a:srgbClr val="46F4F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03FF3E9E-BF08-A10B-6710-3A9950B3A63F}"/>
                  </a:ext>
                </a:extLst>
              </p:cNvPr>
              <p:cNvSpPr txBox="1"/>
              <p:nvPr/>
            </p:nvSpPr>
            <p:spPr>
              <a:xfrm>
                <a:off x="11793714" y="688893"/>
                <a:ext cx="1383787" cy="30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46F4F6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零知识证明</a:t>
                </a:r>
              </a:p>
            </p:txBody>
          </p: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46DE7F45-009E-9AD0-4AF5-10FBDC892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5426" y="1104424"/>
                <a:ext cx="302597" cy="0"/>
              </a:xfrm>
              <a:prstGeom prst="line">
                <a:avLst/>
              </a:prstGeom>
              <a:ln w="12700">
                <a:solidFill>
                  <a:srgbClr val="46F4F6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4D0D9AA8-DF69-66FF-62B3-9265AD23FDB4}"/>
                  </a:ext>
                </a:extLst>
              </p:cNvPr>
              <p:cNvSpPr txBox="1"/>
              <p:nvPr/>
            </p:nvSpPr>
            <p:spPr>
              <a:xfrm>
                <a:off x="11793276" y="990577"/>
                <a:ext cx="1383786" cy="30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46F4F6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无零知识证明</a:t>
                </a:r>
              </a:p>
            </p:txBody>
          </p:sp>
        </p:grp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D162192-EFE5-400F-9A0D-3C1113219B11}"/>
                </a:ext>
              </a:extLst>
            </p:cNvPr>
            <p:cNvSpPr/>
            <p:nvPr/>
          </p:nvSpPr>
          <p:spPr>
            <a:xfrm>
              <a:off x="10300510" y="5494750"/>
              <a:ext cx="130628" cy="116308"/>
            </a:xfrm>
            <a:prstGeom prst="rect">
              <a:avLst/>
            </a:prstGeom>
            <a:solidFill>
              <a:srgbClr val="247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18F3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9FC3D50-D94A-6AF6-0DE5-D8DBD0D2FFF1}"/>
                </a:ext>
              </a:extLst>
            </p:cNvPr>
            <p:cNvSpPr txBox="1"/>
            <p:nvPr/>
          </p:nvSpPr>
          <p:spPr>
            <a:xfrm>
              <a:off x="10487095" y="5413218"/>
              <a:ext cx="1335814" cy="27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rgbClr val="46F4F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含</a:t>
              </a:r>
              <a:r>
                <a:rPr lang="en-US" altLang="zh-CN" sz="1050" dirty="0">
                  <a:solidFill>
                    <a:srgbClr val="46F4F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ZK</a:t>
              </a:r>
              <a:r>
                <a:rPr lang="zh-CN" altLang="en-US" sz="1050" dirty="0">
                  <a:solidFill>
                    <a:srgbClr val="46F4F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证明信誉值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FEE21D6-3BC2-D435-7C69-C3855BB7C627}"/>
                </a:ext>
              </a:extLst>
            </p:cNvPr>
            <p:cNvSpPr/>
            <p:nvPr/>
          </p:nvSpPr>
          <p:spPr>
            <a:xfrm>
              <a:off x="10313555" y="5857286"/>
              <a:ext cx="130628" cy="1163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18F3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DF31278D-245E-F2E0-3CA7-6FCE33CAC947}"/>
                </a:ext>
              </a:extLst>
            </p:cNvPr>
            <p:cNvSpPr txBox="1"/>
            <p:nvPr/>
          </p:nvSpPr>
          <p:spPr>
            <a:xfrm>
              <a:off x="10459503" y="5775754"/>
              <a:ext cx="1335814" cy="27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rgbClr val="ED7D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无</a:t>
              </a:r>
              <a:r>
                <a:rPr lang="en-US" altLang="zh-CN" sz="1050" dirty="0">
                  <a:solidFill>
                    <a:srgbClr val="ED7D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ZK</a:t>
              </a:r>
              <a:r>
                <a:rPr lang="zh-CN" altLang="en-US" sz="1050" dirty="0">
                  <a:solidFill>
                    <a:srgbClr val="ED7D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证明信誉值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4C2AD5B-B486-A90B-CCDC-B17BA7D04CD4}"/>
              </a:ext>
            </a:extLst>
          </p:cNvPr>
          <p:cNvGrpSpPr/>
          <p:nvPr/>
        </p:nvGrpSpPr>
        <p:grpSpPr>
          <a:xfrm>
            <a:off x="3870040" y="6240985"/>
            <a:ext cx="1821633" cy="405802"/>
            <a:chOff x="1082572" y="2829322"/>
            <a:chExt cx="3641943" cy="1148103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911B8E1-7D23-72FC-2401-6ED68C8101AF}"/>
                </a:ext>
              </a:extLst>
            </p:cNvPr>
            <p:cNvGrpSpPr/>
            <p:nvPr/>
          </p:nvGrpSpPr>
          <p:grpSpPr>
            <a:xfrm>
              <a:off x="1082572" y="2829322"/>
              <a:ext cx="937955" cy="1148103"/>
              <a:chOff x="1090192" y="2829322"/>
              <a:chExt cx="937955" cy="1148103"/>
            </a:xfrm>
            <a:grpFill/>
          </p:grpSpPr>
          <p:sp>
            <p:nvSpPr>
              <p:cNvPr id="175" name="任意多边形 7">
                <a:extLst>
                  <a:ext uri="{FF2B5EF4-FFF2-40B4-BE49-F238E27FC236}">
                    <a16:creationId xmlns:a16="http://schemas.microsoft.com/office/drawing/2014/main" id="{2FA4720B-6717-7342-2348-9EBF32953C37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6" name="任意多边形 9">
                <a:extLst>
                  <a:ext uri="{FF2B5EF4-FFF2-40B4-BE49-F238E27FC236}">
                    <a16:creationId xmlns:a16="http://schemas.microsoft.com/office/drawing/2014/main" id="{0E327B68-A586-4147-55B5-18DC6A783FB9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7" name="任意多边形 11">
                <a:extLst>
                  <a:ext uri="{FF2B5EF4-FFF2-40B4-BE49-F238E27FC236}">
                    <a16:creationId xmlns:a16="http://schemas.microsoft.com/office/drawing/2014/main" id="{05755989-1565-2AA4-AEBB-E7EF42315D8D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8" name="任意多边形 53">
                <a:extLst>
                  <a:ext uri="{FF2B5EF4-FFF2-40B4-BE49-F238E27FC236}">
                    <a16:creationId xmlns:a16="http://schemas.microsoft.com/office/drawing/2014/main" id="{BFE94F47-8663-0E4F-1EC2-C8E6F3E3E0A1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9" name="任意多边形 12">
                <a:extLst>
                  <a:ext uri="{FF2B5EF4-FFF2-40B4-BE49-F238E27FC236}">
                    <a16:creationId xmlns:a16="http://schemas.microsoft.com/office/drawing/2014/main" id="{BBB4710F-00C0-0470-E598-C1470EF62A0F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79E3C4CC-E4F8-389C-1234-6C34204BDA5D}"/>
                  </a:ext>
                </a:extLst>
              </p:cNvPr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  <a:grpFill/>
            </p:grpSpPr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DD91DFAF-A37E-6E78-EFAC-240B1586AB19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F3F1C055-DF52-233A-63D4-17E553F37294}"/>
                    </a:ext>
                  </a:extLst>
                </p:cNvPr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grpFill/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C895F8D-9EFB-E252-71F4-DDB6B5C8679C}"/>
                </a:ext>
              </a:extLst>
            </p:cNvPr>
            <p:cNvGrpSpPr/>
            <p:nvPr/>
          </p:nvGrpSpPr>
          <p:grpSpPr>
            <a:xfrm flipH="1" flipV="1">
              <a:off x="3772147" y="2829322"/>
              <a:ext cx="952368" cy="1148103"/>
              <a:chOff x="1090192" y="2829322"/>
              <a:chExt cx="952368" cy="1148103"/>
            </a:xfrm>
            <a:grpFill/>
          </p:grpSpPr>
          <p:sp>
            <p:nvSpPr>
              <p:cNvPr id="118" name="任意多边形 42">
                <a:extLst>
                  <a:ext uri="{FF2B5EF4-FFF2-40B4-BE49-F238E27FC236}">
                    <a16:creationId xmlns:a16="http://schemas.microsoft.com/office/drawing/2014/main" id="{15F04253-DC09-B9A3-CBC9-953797CEB8A4}"/>
                  </a:ext>
                </a:extLst>
              </p:cNvPr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9" name="任意多边形 9">
                <a:extLst>
                  <a:ext uri="{FF2B5EF4-FFF2-40B4-BE49-F238E27FC236}">
                    <a16:creationId xmlns:a16="http://schemas.microsoft.com/office/drawing/2014/main" id="{1618FBFD-9A23-15B2-7E23-1A5EA3016F91}"/>
                  </a:ext>
                </a:extLst>
              </p:cNvPr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0" name="任意多边形 11">
                <a:extLst>
                  <a:ext uri="{FF2B5EF4-FFF2-40B4-BE49-F238E27FC236}">
                    <a16:creationId xmlns:a16="http://schemas.microsoft.com/office/drawing/2014/main" id="{714B50AF-7F6B-B87F-65D1-B4679E19820D}"/>
                  </a:ext>
                </a:extLst>
              </p:cNvPr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1" name="任意多边形 18">
                <a:extLst>
                  <a:ext uri="{FF2B5EF4-FFF2-40B4-BE49-F238E27FC236}">
                    <a16:creationId xmlns:a16="http://schemas.microsoft.com/office/drawing/2014/main" id="{3D44D756-1227-E90C-428D-FCA4E3DFC398}"/>
                  </a:ext>
                </a:extLst>
              </p:cNvPr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4" name="任意多边形 12">
                <a:extLst>
                  <a:ext uri="{FF2B5EF4-FFF2-40B4-BE49-F238E27FC236}">
                    <a16:creationId xmlns:a16="http://schemas.microsoft.com/office/drawing/2014/main" id="{51842913-7027-B6DF-2C04-632563F64F19}"/>
                  </a:ext>
                </a:extLst>
              </p:cNvPr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6CA01BF8-7106-95C9-0486-6223554D81A2}"/>
                  </a:ext>
                </a:extLst>
              </p:cNvPr>
              <p:cNvGrpSpPr/>
              <p:nvPr/>
            </p:nvGrpSpPr>
            <p:grpSpPr>
              <a:xfrm>
                <a:off x="1508021" y="3947640"/>
                <a:ext cx="534539" cy="0"/>
                <a:chOff x="1631394" y="5381691"/>
                <a:chExt cx="727440" cy="0"/>
              </a:xfrm>
              <a:grpFill/>
            </p:grpSpPr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0F2BD9CA-B92F-7B5D-A4EC-4421D9AF7F20}"/>
                    </a:ext>
                  </a:extLst>
                </p:cNvPr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8E90CE21-FE18-8698-4EAE-72EE4026EB0E}"/>
                    </a:ext>
                  </a:extLst>
                </p:cNvPr>
                <p:cNvCxnSpPr/>
                <p:nvPr/>
              </p:nvCxnSpPr>
              <p:spPr>
                <a:xfrm>
                  <a:off x="2266349" y="5381691"/>
                  <a:ext cx="92485" cy="0"/>
                </a:xfrm>
                <a:prstGeom prst="line">
                  <a:avLst/>
                </a:prstGeom>
                <a:grpFill/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BBC29AF9-358E-77B3-2C1F-63BA50B9D7EB}"/>
              </a:ext>
            </a:extLst>
          </p:cNvPr>
          <p:cNvCxnSpPr>
            <a:cxnSpLocks/>
            <a:endCxn id="4" idx="2"/>
          </p:cNvCxnSpPr>
          <p:nvPr/>
        </p:nvCxnSpPr>
        <p:spPr>
          <a:xfrm rot="5400000" flipH="1" flipV="1">
            <a:off x="5441994" y="5279683"/>
            <a:ext cx="264494" cy="1587406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E077C76A-A0AD-E718-497C-32C8B3D6433E}"/>
              </a:ext>
            </a:extLst>
          </p:cNvPr>
          <p:cNvGrpSpPr/>
          <p:nvPr/>
        </p:nvGrpSpPr>
        <p:grpSpPr>
          <a:xfrm>
            <a:off x="6597910" y="6233718"/>
            <a:ext cx="1821633" cy="405802"/>
            <a:chOff x="880647" y="1247332"/>
            <a:chExt cx="1266956" cy="461665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BD3BBD11-C537-0159-57F3-36FC2267E78B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  <a:grpFill/>
          </p:grpSpPr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135E92E2-A8DB-5A23-6C7F-C9D43078AD07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  <a:grpFill/>
            </p:grpSpPr>
            <p:sp>
              <p:nvSpPr>
                <p:cNvPr id="204" name="任意多边形 7">
                  <a:extLst>
                    <a:ext uri="{FF2B5EF4-FFF2-40B4-BE49-F238E27FC236}">
                      <a16:creationId xmlns:a16="http://schemas.microsoft.com/office/drawing/2014/main" id="{EC910661-714D-3139-1FA8-B1C6E0163A47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5" name="任意多边形 9">
                  <a:extLst>
                    <a:ext uri="{FF2B5EF4-FFF2-40B4-BE49-F238E27FC236}">
                      <a16:creationId xmlns:a16="http://schemas.microsoft.com/office/drawing/2014/main" id="{9D9C7CBC-9EFD-D92D-095B-CDF36CE3393F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6" name="任意多边形 11">
                  <a:extLst>
                    <a:ext uri="{FF2B5EF4-FFF2-40B4-BE49-F238E27FC236}">
                      <a16:creationId xmlns:a16="http://schemas.microsoft.com/office/drawing/2014/main" id="{E6F333BA-880B-E6DD-AA43-F90C43FFDBE8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7" name="任意多边形 53">
                  <a:extLst>
                    <a:ext uri="{FF2B5EF4-FFF2-40B4-BE49-F238E27FC236}">
                      <a16:creationId xmlns:a16="http://schemas.microsoft.com/office/drawing/2014/main" id="{28E66062-B093-1D94-6882-8E86CB41B62F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8" name="任意多边形 12">
                  <a:extLst>
                    <a:ext uri="{FF2B5EF4-FFF2-40B4-BE49-F238E27FC236}">
                      <a16:creationId xmlns:a16="http://schemas.microsoft.com/office/drawing/2014/main" id="{3FA532DC-AD2B-5FEF-5E96-A3B89A56FC0C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09" name="组合 208">
                  <a:extLst>
                    <a:ext uri="{FF2B5EF4-FFF2-40B4-BE49-F238E27FC236}">
                      <a16:creationId xmlns:a16="http://schemas.microsoft.com/office/drawing/2014/main" id="{E4C167F0-74B4-65E6-5F7A-1134896100A6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  <a:grpFill/>
              </p:grpSpPr>
              <p:cxnSp>
                <p:nvCxnSpPr>
                  <p:cNvPr id="210" name="直接连接符 209">
                    <a:extLst>
                      <a:ext uri="{FF2B5EF4-FFF2-40B4-BE49-F238E27FC236}">
                        <a16:creationId xmlns:a16="http://schemas.microsoft.com/office/drawing/2014/main" id="{CD5C12DB-5E3C-977D-B3C7-3B1783723384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grpFill/>
                  <a:ln w="63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11" name="直接连接符 210">
                    <a:extLst>
                      <a:ext uri="{FF2B5EF4-FFF2-40B4-BE49-F238E27FC236}">
                        <a16:creationId xmlns:a16="http://schemas.microsoft.com/office/drawing/2014/main" id="{56D0E917-AAB4-EEC9-B2B5-A91DB1544BA9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E2CFB126-DBB0-F0FF-368C-59A9D81015D8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  <a:grpFill/>
            </p:grpSpPr>
            <p:sp>
              <p:nvSpPr>
                <p:cNvPr id="195" name="任意多边形 42">
                  <a:extLst>
                    <a:ext uri="{FF2B5EF4-FFF2-40B4-BE49-F238E27FC236}">
                      <a16:creationId xmlns:a16="http://schemas.microsoft.com/office/drawing/2014/main" id="{7DED8CB0-24F5-7E50-CF93-AC32290B72D0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96" name="任意多边形 9">
                  <a:extLst>
                    <a:ext uri="{FF2B5EF4-FFF2-40B4-BE49-F238E27FC236}">
                      <a16:creationId xmlns:a16="http://schemas.microsoft.com/office/drawing/2014/main" id="{3B21D1A1-A2A4-0F1A-ADED-94F117805260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97" name="任意多边形 11">
                  <a:extLst>
                    <a:ext uri="{FF2B5EF4-FFF2-40B4-BE49-F238E27FC236}">
                      <a16:creationId xmlns:a16="http://schemas.microsoft.com/office/drawing/2014/main" id="{7F8468CB-8531-70B2-6874-6C15024868B4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198" name="任意多边形 18">
                  <a:extLst>
                    <a:ext uri="{FF2B5EF4-FFF2-40B4-BE49-F238E27FC236}">
                      <a16:creationId xmlns:a16="http://schemas.microsoft.com/office/drawing/2014/main" id="{76CAE95B-1AEA-8059-4560-761470768560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00" name="任意多边形 12">
                  <a:extLst>
                    <a:ext uri="{FF2B5EF4-FFF2-40B4-BE49-F238E27FC236}">
                      <a16:creationId xmlns:a16="http://schemas.microsoft.com/office/drawing/2014/main" id="{81E9220A-0086-C25A-B7C0-80A249A0E79D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01" name="组合 200">
                  <a:extLst>
                    <a:ext uri="{FF2B5EF4-FFF2-40B4-BE49-F238E27FC236}">
                      <a16:creationId xmlns:a16="http://schemas.microsoft.com/office/drawing/2014/main" id="{52D21A73-36E3-9E88-D436-C2DF157EC547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  <a:grpFill/>
              </p:grpSpPr>
              <p:cxnSp>
                <p:nvCxnSpPr>
                  <p:cNvPr id="202" name="直接连接符 201">
                    <a:extLst>
                      <a:ext uri="{FF2B5EF4-FFF2-40B4-BE49-F238E27FC236}">
                        <a16:creationId xmlns:a16="http://schemas.microsoft.com/office/drawing/2014/main" id="{7849152E-3D8C-7644-5636-12225E985CB5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grpFill/>
                  <a:ln w="63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3" name="直接连接符 202">
                    <a:extLst>
                      <a:ext uri="{FF2B5EF4-FFF2-40B4-BE49-F238E27FC236}">
                        <a16:creationId xmlns:a16="http://schemas.microsoft.com/office/drawing/2014/main" id="{47E09F7C-3E5A-40A8-A6FF-6416E3603558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1925FE6F-FF09-593C-490B-60FFEC0A7020}"/>
                </a:ext>
              </a:extLst>
            </p:cNvPr>
            <p:cNvSpPr txBox="1"/>
            <p:nvPr/>
          </p:nvSpPr>
          <p:spPr>
            <a:xfrm>
              <a:off x="900927" y="1292028"/>
              <a:ext cx="1225952" cy="37589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b="1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En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国防保密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yy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项目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)</a:t>
              </a:r>
              <a:endParaRPr lang="zh-CN" altLang="en-US" sz="1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213" name="连接符: 肘形 212">
            <a:extLst>
              <a:ext uri="{FF2B5EF4-FFF2-40B4-BE49-F238E27FC236}">
                <a16:creationId xmlns:a16="http://schemas.microsoft.com/office/drawing/2014/main" id="{5D56FE39-7FF6-AFF0-DD3F-2C0D7871F32F}"/>
              </a:ext>
            </a:extLst>
          </p:cNvPr>
          <p:cNvCxnSpPr>
            <a:stCxn id="192" idx="0"/>
            <a:endCxn id="4" idx="2"/>
          </p:cNvCxnSpPr>
          <p:nvPr/>
        </p:nvCxnSpPr>
        <p:spPr>
          <a:xfrm rot="16200000" flipV="1">
            <a:off x="6772243" y="5536841"/>
            <a:ext cx="331867" cy="1140464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3C03709D-72CE-D9B2-0A6F-D60E66ED55E4}"/>
              </a:ext>
            </a:extLst>
          </p:cNvPr>
          <p:cNvGrpSpPr/>
          <p:nvPr/>
        </p:nvGrpSpPr>
        <p:grpSpPr>
          <a:xfrm>
            <a:off x="3869721" y="6250102"/>
            <a:ext cx="1821633" cy="405802"/>
            <a:chOff x="880647" y="1247332"/>
            <a:chExt cx="1266956" cy="461665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75EFB8D6-04F1-79A6-BC64-2AC35A5FA2D7}"/>
                </a:ext>
              </a:extLst>
            </p:cNvPr>
            <p:cNvGrpSpPr/>
            <p:nvPr/>
          </p:nvGrpSpPr>
          <p:grpSpPr>
            <a:xfrm>
              <a:off x="880647" y="1247332"/>
              <a:ext cx="1266956" cy="461665"/>
              <a:chOff x="1082572" y="2829322"/>
              <a:chExt cx="3641943" cy="1148103"/>
            </a:xfrm>
            <a:grpFill/>
          </p:grpSpPr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ECA47C2F-58AE-9A7B-8828-F489119D7E81}"/>
                  </a:ext>
                </a:extLst>
              </p:cNvPr>
              <p:cNvGrpSpPr/>
              <p:nvPr/>
            </p:nvGrpSpPr>
            <p:grpSpPr>
              <a:xfrm>
                <a:off x="1082572" y="2829322"/>
                <a:ext cx="937955" cy="1148103"/>
                <a:chOff x="1090192" y="2829322"/>
                <a:chExt cx="937955" cy="1148103"/>
              </a:xfrm>
              <a:grpFill/>
            </p:grpSpPr>
            <p:sp>
              <p:nvSpPr>
                <p:cNvPr id="249" name="任意多边形 7">
                  <a:extLst>
                    <a:ext uri="{FF2B5EF4-FFF2-40B4-BE49-F238E27FC236}">
                      <a16:creationId xmlns:a16="http://schemas.microsoft.com/office/drawing/2014/main" id="{34837327-6DDA-A463-86F0-376258DFAAAE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0" name="任意多边形 9">
                  <a:extLst>
                    <a:ext uri="{FF2B5EF4-FFF2-40B4-BE49-F238E27FC236}">
                      <a16:creationId xmlns:a16="http://schemas.microsoft.com/office/drawing/2014/main" id="{B23E0A36-C212-3B31-9CB0-B6322E46A736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1" name="任意多边形 11">
                  <a:extLst>
                    <a:ext uri="{FF2B5EF4-FFF2-40B4-BE49-F238E27FC236}">
                      <a16:creationId xmlns:a16="http://schemas.microsoft.com/office/drawing/2014/main" id="{0CEBEB61-7D5D-7DED-1885-502952675D89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2" name="任意多边形 53">
                  <a:extLst>
                    <a:ext uri="{FF2B5EF4-FFF2-40B4-BE49-F238E27FC236}">
                      <a16:creationId xmlns:a16="http://schemas.microsoft.com/office/drawing/2014/main" id="{AEFDC1CF-01D2-EE78-081A-CD68DCF3C643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53" name="任意多边形 12">
                  <a:extLst>
                    <a:ext uri="{FF2B5EF4-FFF2-40B4-BE49-F238E27FC236}">
                      <a16:creationId xmlns:a16="http://schemas.microsoft.com/office/drawing/2014/main" id="{329CF148-1BFE-EAB5-E3FB-FE9D3AB87698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54" name="组合 253">
                  <a:extLst>
                    <a:ext uri="{FF2B5EF4-FFF2-40B4-BE49-F238E27FC236}">
                      <a16:creationId xmlns:a16="http://schemas.microsoft.com/office/drawing/2014/main" id="{3EE0B050-67F4-AF7E-8186-3AEE7FE2A23B}"/>
                    </a:ext>
                  </a:extLst>
                </p:cNvPr>
                <p:cNvGrpSpPr/>
                <p:nvPr/>
              </p:nvGrpSpPr>
              <p:grpSpPr>
                <a:xfrm>
                  <a:off x="1508019" y="3947640"/>
                  <a:ext cx="520128" cy="0"/>
                  <a:chOff x="1631394" y="5381691"/>
                  <a:chExt cx="707830" cy="0"/>
                </a:xfrm>
                <a:grpFill/>
              </p:grpSpPr>
              <p:cxnSp>
                <p:nvCxnSpPr>
                  <p:cNvPr id="255" name="直接连接符 254">
                    <a:extLst>
                      <a:ext uri="{FF2B5EF4-FFF2-40B4-BE49-F238E27FC236}">
                        <a16:creationId xmlns:a16="http://schemas.microsoft.com/office/drawing/2014/main" id="{D27EC451-5758-B526-F907-BA3744BB1EE2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grpFill/>
                  <a:ln w="63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直接连接符 255">
                    <a:extLst>
                      <a:ext uri="{FF2B5EF4-FFF2-40B4-BE49-F238E27FC236}">
                        <a16:creationId xmlns:a16="http://schemas.microsoft.com/office/drawing/2014/main" id="{A9A11FFB-CEEC-701B-4ED5-9311CF885F09}"/>
                      </a:ext>
                    </a:extLst>
                  </p:cNvPr>
                  <p:cNvCxnSpPr/>
                  <p:nvPr/>
                </p:nvCxnSpPr>
                <p:spPr>
                  <a:xfrm>
                    <a:off x="2246738" y="5381691"/>
                    <a:ext cx="92485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D4D14F74-A516-5BB9-8520-CEEBF77D6D1B}"/>
                  </a:ext>
                </a:extLst>
              </p:cNvPr>
              <p:cNvGrpSpPr/>
              <p:nvPr/>
            </p:nvGrpSpPr>
            <p:grpSpPr>
              <a:xfrm flipH="1" flipV="1">
                <a:off x="3772147" y="2829322"/>
                <a:ext cx="952368" cy="1148103"/>
                <a:chOff x="1090192" y="2829322"/>
                <a:chExt cx="952368" cy="1148103"/>
              </a:xfrm>
              <a:grpFill/>
            </p:grpSpPr>
            <p:sp>
              <p:nvSpPr>
                <p:cNvPr id="241" name="任意多边形 42">
                  <a:extLst>
                    <a:ext uri="{FF2B5EF4-FFF2-40B4-BE49-F238E27FC236}">
                      <a16:creationId xmlns:a16="http://schemas.microsoft.com/office/drawing/2014/main" id="{F460F404-48C4-0DEF-1480-3CD9509F25B0}"/>
                    </a:ext>
                  </a:extLst>
                </p:cNvPr>
                <p:cNvSpPr/>
                <p:nvPr/>
              </p:nvSpPr>
              <p:spPr>
                <a:xfrm rot="5400000">
                  <a:off x="917804" y="3685898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2" name="任意多边形 9">
                  <a:extLst>
                    <a:ext uri="{FF2B5EF4-FFF2-40B4-BE49-F238E27FC236}">
                      <a16:creationId xmlns:a16="http://schemas.microsoft.com/office/drawing/2014/main" id="{E3EB107F-3006-6B33-F76C-50963E820281}"/>
                    </a:ext>
                  </a:extLst>
                </p:cNvPr>
                <p:cNvSpPr/>
                <p:nvPr/>
              </p:nvSpPr>
              <p:spPr>
                <a:xfrm>
                  <a:off x="1149761" y="3917855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3" name="任意多边形 11">
                  <a:extLst>
                    <a:ext uri="{FF2B5EF4-FFF2-40B4-BE49-F238E27FC236}">
                      <a16:creationId xmlns:a16="http://schemas.microsoft.com/office/drawing/2014/main" id="{35ECEB77-0CE7-3A89-5A03-7D7411A081AC}"/>
                    </a:ext>
                  </a:extLst>
                </p:cNvPr>
                <p:cNvSpPr/>
                <p:nvPr/>
              </p:nvSpPr>
              <p:spPr>
                <a:xfrm rot="16200000" flipV="1">
                  <a:off x="917804" y="3061279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4" name="任意多边形 18">
                  <a:extLst>
                    <a:ext uri="{FF2B5EF4-FFF2-40B4-BE49-F238E27FC236}">
                      <a16:creationId xmlns:a16="http://schemas.microsoft.com/office/drawing/2014/main" id="{84724605-6D8A-EEDB-1B14-8D7363FA268F}"/>
                    </a:ext>
                  </a:extLst>
                </p:cNvPr>
                <p:cNvSpPr/>
                <p:nvPr/>
              </p:nvSpPr>
              <p:spPr>
                <a:xfrm>
                  <a:off x="1365948" y="2836034"/>
                  <a:ext cx="498089" cy="52858"/>
                </a:xfrm>
                <a:custGeom>
                  <a:avLst/>
                  <a:gdLst>
                    <a:gd name="connsiteX0" fmla="*/ 50006 w 521225"/>
                    <a:gd name="connsiteY0" fmla="*/ 0 h 50006"/>
                    <a:gd name="connsiteX1" fmla="*/ 471219 w 521225"/>
                    <a:gd name="connsiteY1" fmla="*/ 0 h 50006"/>
                    <a:gd name="connsiteX2" fmla="*/ 521225 w 521225"/>
                    <a:gd name="connsiteY2" fmla="*/ 50006 h 50006"/>
                    <a:gd name="connsiteX3" fmla="*/ 0 w 521225"/>
                    <a:gd name="connsiteY3" fmla="*/ 50006 h 50006"/>
                    <a:gd name="connsiteX4" fmla="*/ 50006 w 521225"/>
                    <a:gd name="connsiteY4" fmla="*/ 0 h 50006"/>
                    <a:gd name="connsiteX0" fmla="*/ 0 w 521225"/>
                    <a:gd name="connsiteY0" fmla="*/ 50006 h 141446"/>
                    <a:gd name="connsiteX1" fmla="*/ 50006 w 521225"/>
                    <a:gd name="connsiteY1" fmla="*/ 0 h 141446"/>
                    <a:gd name="connsiteX2" fmla="*/ 471219 w 521225"/>
                    <a:gd name="connsiteY2" fmla="*/ 0 h 141446"/>
                    <a:gd name="connsiteX3" fmla="*/ 521225 w 521225"/>
                    <a:gd name="connsiteY3" fmla="*/ 50006 h 141446"/>
                    <a:gd name="connsiteX4" fmla="*/ 91440 w 521225"/>
                    <a:gd name="connsiteY4" fmla="*/ 141446 h 141446"/>
                    <a:gd name="connsiteX0" fmla="*/ 0 w 521225"/>
                    <a:gd name="connsiteY0" fmla="*/ 50006 h 50006"/>
                    <a:gd name="connsiteX1" fmla="*/ 50006 w 521225"/>
                    <a:gd name="connsiteY1" fmla="*/ 0 h 50006"/>
                    <a:gd name="connsiteX2" fmla="*/ 471219 w 521225"/>
                    <a:gd name="connsiteY2" fmla="*/ 0 h 50006"/>
                    <a:gd name="connsiteX3" fmla="*/ 521225 w 521225"/>
                    <a:gd name="connsiteY3" fmla="*/ 50006 h 50006"/>
                    <a:gd name="connsiteX0" fmla="*/ 0 w 471219"/>
                    <a:gd name="connsiteY0" fmla="*/ 0 h 50006"/>
                    <a:gd name="connsiteX1" fmla="*/ 421213 w 471219"/>
                    <a:gd name="connsiteY1" fmla="*/ 0 h 50006"/>
                    <a:gd name="connsiteX2" fmla="*/ 471219 w 471219"/>
                    <a:gd name="connsiteY2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219" h="50006">
                      <a:moveTo>
                        <a:pt x="0" y="0"/>
                      </a:moveTo>
                      <a:lnTo>
                        <a:pt x="421213" y="0"/>
                      </a:lnTo>
                      <a:lnTo>
                        <a:pt x="471219" y="50006"/>
                      </a:lnTo>
                    </a:path>
                  </a:pathLst>
                </a:cu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45" name="任意多边形 12">
                  <a:extLst>
                    <a:ext uri="{FF2B5EF4-FFF2-40B4-BE49-F238E27FC236}">
                      <a16:creationId xmlns:a16="http://schemas.microsoft.com/office/drawing/2014/main" id="{24E96CF1-8822-A70A-AEDE-29222550AC75}"/>
                    </a:ext>
                  </a:extLst>
                </p:cNvPr>
                <p:cNvSpPr/>
                <p:nvPr/>
              </p:nvSpPr>
              <p:spPr>
                <a:xfrm flipV="1">
                  <a:off x="1149761" y="2829322"/>
                  <a:ext cx="404345" cy="59570"/>
                </a:xfrm>
                <a:custGeom>
                  <a:avLst/>
                  <a:gdLst>
                    <a:gd name="connsiteX0" fmla="*/ 404276 w 474126"/>
                    <a:gd name="connsiteY0" fmla="*/ 69850 h 69850"/>
                    <a:gd name="connsiteX1" fmla="*/ 69850 w 474126"/>
                    <a:gd name="connsiteY1" fmla="*/ 69850 h 69850"/>
                    <a:gd name="connsiteX2" fmla="*/ 0 w 474126"/>
                    <a:gd name="connsiteY2" fmla="*/ 0 h 69850"/>
                    <a:gd name="connsiteX3" fmla="*/ 474126 w 474126"/>
                    <a:gd name="connsiteY3" fmla="*/ 0 h 69850"/>
                    <a:gd name="connsiteX4" fmla="*/ 404276 w 474126"/>
                    <a:gd name="connsiteY4" fmla="*/ 6985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26" h="69850">
                      <a:moveTo>
                        <a:pt x="404276" y="69850"/>
                      </a:moveTo>
                      <a:lnTo>
                        <a:pt x="69850" y="69850"/>
                      </a:lnTo>
                      <a:lnTo>
                        <a:pt x="0" y="0"/>
                      </a:lnTo>
                      <a:lnTo>
                        <a:pt x="474126" y="0"/>
                      </a:lnTo>
                      <a:lnTo>
                        <a:pt x="404276" y="6985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254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46" name="组合 245">
                  <a:extLst>
                    <a:ext uri="{FF2B5EF4-FFF2-40B4-BE49-F238E27FC236}">
                      <a16:creationId xmlns:a16="http://schemas.microsoft.com/office/drawing/2014/main" id="{8A28722D-E2BB-AD5F-2A36-C25B09C4F71B}"/>
                    </a:ext>
                  </a:extLst>
                </p:cNvPr>
                <p:cNvGrpSpPr/>
                <p:nvPr/>
              </p:nvGrpSpPr>
              <p:grpSpPr>
                <a:xfrm>
                  <a:off x="1508021" y="3947640"/>
                  <a:ext cx="534539" cy="0"/>
                  <a:chOff x="1631394" y="5381691"/>
                  <a:chExt cx="727440" cy="0"/>
                </a:xfrm>
                <a:grpFill/>
              </p:grpSpPr>
              <p:cxnSp>
                <p:nvCxnSpPr>
                  <p:cNvPr id="247" name="直接连接符 246">
                    <a:extLst>
                      <a:ext uri="{FF2B5EF4-FFF2-40B4-BE49-F238E27FC236}">
                        <a16:creationId xmlns:a16="http://schemas.microsoft.com/office/drawing/2014/main" id="{30267CFA-0D6B-E6AC-B37D-C9E15C585C31}"/>
                      </a:ext>
                    </a:extLst>
                  </p:cNvPr>
                  <p:cNvCxnSpPr/>
                  <p:nvPr/>
                </p:nvCxnSpPr>
                <p:spPr>
                  <a:xfrm>
                    <a:off x="1631394" y="5381691"/>
                    <a:ext cx="707830" cy="0"/>
                  </a:xfrm>
                  <a:prstGeom prst="line">
                    <a:avLst/>
                  </a:prstGeom>
                  <a:grpFill/>
                  <a:ln w="63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直接连接符 247">
                    <a:extLst>
                      <a:ext uri="{FF2B5EF4-FFF2-40B4-BE49-F238E27FC236}">
                        <a16:creationId xmlns:a16="http://schemas.microsoft.com/office/drawing/2014/main" id="{026DAEAB-2DFB-1B59-E9A3-5D97435CEA04}"/>
                      </a:ext>
                    </a:extLst>
                  </p:cNvPr>
                  <p:cNvCxnSpPr/>
                  <p:nvPr/>
                </p:nvCxnSpPr>
                <p:spPr>
                  <a:xfrm>
                    <a:off x="2266349" y="5381691"/>
                    <a:ext cx="92485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9746CB92-9F6A-1BE7-AE54-BA2BC65DD902}"/>
                </a:ext>
              </a:extLst>
            </p:cNvPr>
            <p:cNvSpPr txBox="1"/>
            <p:nvPr/>
          </p:nvSpPr>
          <p:spPr>
            <a:xfrm>
              <a:off x="900927" y="1292028"/>
              <a:ext cx="1246676" cy="3991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b="1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En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国防保密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XX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项目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)</a:t>
              </a:r>
              <a:endParaRPr lang="zh-CN" altLang="en-US" sz="1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7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>
            <a:off x="-215757" y="3389943"/>
            <a:ext cx="11156876" cy="252463"/>
          </a:xfrm>
          <a:prstGeom prst="parallelogram">
            <a:avLst>
              <a:gd name="adj" fmla="val 50320"/>
            </a:avLst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5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942766" y="3124000"/>
            <a:ext cx="784348" cy="784348"/>
          </a:xfrm>
          <a:prstGeom prst="ellipse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5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13075" y="3124000"/>
            <a:ext cx="784348" cy="784348"/>
          </a:xfrm>
          <a:prstGeom prst="ellipse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5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444647" y="3124000"/>
            <a:ext cx="784348" cy="784348"/>
          </a:xfrm>
          <a:prstGeom prst="ellipse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>
            <a:gradFill>
              <a:gsLst>
                <a:gs pos="77000">
                  <a:srgbClr val="6ED5FF">
                    <a:alpha val="35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20000"/>
                  </a:srgbClr>
                </a:gs>
                <a:gs pos="88000">
                  <a:srgbClr val="6ED5FF">
                    <a:alpha val="84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5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121765" y="3302999"/>
            <a:ext cx="426350" cy="42635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992074" y="3302999"/>
            <a:ext cx="426350" cy="42635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623646" y="3302999"/>
            <a:ext cx="426350" cy="42635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185693" y="3366927"/>
            <a:ext cx="298494" cy="298494"/>
          </a:xfrm>
          <a:prstGeom prst="ellipse">
            <a:avLst/>
          </a:prstGeom>
          <a:solidFill>
            <a:srgbClr val="46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056002" y="3366927"/>
            <a:ext cx="298494" cy="298494"/>
          </a:xfrm>
          <a:prstGeom prst="ellipse">
            <a:avLst/>
          </a:prstGeom>
          <a:solidFill>
            <a:srgbClr val="46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87574" y="3366927"/>
            <a:ext cx="298494" cy="298494"/>
          </a:xfrm>
          <a:prstGeom prst="ellipse">
            <a:avLst/>
          </a:prstGeom>
          <a:solidFill>
            <a:srgbClr val="46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160545" y="4559690"/>
            <a:ext cx="332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协议</a:t>
            </a:r>
            <a:r>
              <a:rPr lang="en-US" altLang="zh-CN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V1.0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1957211" y="4112143"/>
            <a:ext cx="0" cy="712310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0">
                  <a:srgbClr val="00B0F0">
                    <a:alpha val="76000"/>
                  </a:srgbClr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879362" y="4045815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956707" y="4824453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995631" y="4929575"/>
            <a:ext cx="38925" cy="33164"/>
          </a:xfrm>
          <a:prstGeom prst="line">
            <a:avLst/>
          </a:prstGeom>
          <a:ln w="25400" cap="rnd">
            <a:gradFill flip="none" rotWithShape="1">
              <a:gsLst>
                <a:gs pos="50000">
                  <a:schemeClr val="accent1">
                    <a:alpha val="5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6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4154708" y="1589717"/>
            <a:ext cx="0" cy="133048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0">
                  <a:srgbClr val="00B0F0">
                    <a:alpha val="77000"/>
                  </a:srgbClr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 flipV="1">
            <a:off x="4154708" y="2920205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 flipV="1">
            <a:off x="4077363" y="1523389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4077363" y="1451431"/>
            <a:ext cx="38925" cy="33164"/>
          </a:xfrm>
          <a:prstGeom prst="line">
            <a:avLst/>
          </a:prstGeom>
          <a:ln w="25400" cap="rnd">
            <a:gradFill flip="none" rotWithShape="1">
              <a:gsLst>
                <a:gs pos="50000">
                  <a:schemeClr val="accent1">
                    <a:alpha val="56000"/>
                  </a:schemeClr>
                </a:gs>
                <a:gs pos="13000">
                  <a:srgbClr val="00B0F0">
                    <a:alpha val="57000"/>
                  </a:srgbClr>
                </a:gs>
                <a:gs pos="100000">
                  <a:schemeClr val="accent3">
                    <a:alpha val="56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任意多边形 73"/>
          <p:cNvSpPr/>
          <p:nvPr/>
        </p:nvSpPr>
        <p:spPr>
          <a:xfrm rot="5400000">
            <a:off x="5815163" y="3422760"/>
            <a:ext cx="205314" cy="176994"/>
          </a:xfrm>
          <a:custGeom>
            <a:avLst/>
            <a:gdLst>
              <a:gd name="connsiteX0" fmla="*/ 323841 w 647681"/>
              <a:gd name="connsiteY0" fmla="*/ 0 h 558346"/>
              <a:gd name="connsiteX1" fmla="*/ 647681 w 647681"/>
              <a:gd name="connsiteY1" fmla="*/ 558346 h 558346"/>
              <a:gd name="connsiteX2" fmla="*/ 538042 w 647681"/>
              <a:gd name="connsiteY2" fmla="*/ 558346 h 558346"/>
              <a:gd name="connsiteX3" fmla="*/ 323841 w 647681"/>
              <a:gd name="connsiteY3" fmla="*/ 189034 h 558346"/>
              <a:gd name="connsiteX4" fmla="*/ 109640 w 647681"/>
              <a:gd name="connsiteY4" fmla="*/ 558346 h 558346"/>
              <a:gd name="connsiteX5" fmla="*/ 0 w 647681"/>
              <a:gd name="connsiteY5" fmla="*/ 558346 h 55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681" h="558346">
                <a:moveTo>
                  <a:pt x="323841" y="0"/>
                </a:moveTo>
                <a:lnTo>
                  <a:pt x="647681" y="558346"/>
                </a:lnTo>
                <a:lnTo>
                  <a:pt x="538042" y="558346"/>
                </a:lnTo>
                <a:lnTo>
                  <a:pt x="323841" y="189034"/>
                </a:lnTo>
                <a:lnTo>
                  <a:pt x="109640" y="558346"/>
                </a:lnTo>
                <a:lnTo>
                  <a:pt x="0" y="558346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100000">
                <a:srgbClr val="46F4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rot="5400000">
            <a:off x="2925959" y="3422760"/>
            <a:ext cx="205314" cy="176994"/>
          </a:xfrm>
          <a:custGeom>
            <a:avLst/>
            <a:gdLst>
              <a:gd name="connsiteX0" fmla="*/ 323841 w 647681"/>
              <a:gd name="connsiteY0" fmla="*/ 0 h 558346"/>
              <a:gd name="connsiteX1" fmla="*/ 647681 w 647681"/>
              <a:gd name="connsiteY1" fmla="*/ 558346 h 558346"/>
              <a:gd name="connsiteX2" fmla="*/ 538042 w 647681"/>
              <a:gd name="connsiteY2" fmla="*/ 558346 h 558346"/>
              <a:gd name="connsiteX3" fmla="*/ 323841 w 647681"/>
              <a:gd name="connsiteY3" fmla="*/ 189034 h 558346"/>
              <a:gd name="connsiteX4" fmla="*/ 109640 w 647681"/>
              <a:gd name="connsiteY4" fmla="*/ 558346 h 558346"/>
              <a:gd name="connsiteX5" fmla="*/ 0 w 647681"/>
              <a:gd name="connsiteY5" fmla="*/ 558346 h 55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681" h="558346">
                <a:moveTo>
                  <a:pt x="323841" y="0"/>
                </a:moveTo>
                <a:lnTo>
                  <a:pt x="647681" y="558346"/>
                </a:lnTo>
                <a:lnTo>
                  <a:pt x="538042" y="558346"/>
                </a:lnTo>
                <a:lnTo>
                  <a:pt x="323841" y="189034"/>
                </a:lnTo>
                <a:lnTo>
                  <a:pt x="109640" y="558346"/>
                </a:lnTo>
                <a:lnTo>
                  <a:pt x="0" y="558346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100000">
                <a:srgbClr val="46F4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297570" y="1302783"/>
            <a:ext cx="462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协议</a:t>
            </a:r>
            <a:r>
              <a:rPr lang="en-US" altLang="zh-CN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V2.0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7616123" y="4559690"/>
            <a:ext cx="332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协议</a:t>
            </a:r>
            <a:r>
              <a:rPr lang="en-US" altLang="zh-CN" sz="2400" b="1" dirty="0">
                <a:gradFill>
                  <a:gsLst>
                    <a:gs pos="0">
                      <a:srgbClr val="09C2ED"/>
                    </a:gs>
                    <a:gs pos="100000">
                      <a:srgbClr val="08E7FA"/>
                    </a:gs>
                    <a:gs pos="52000">
                      <a:srgbClr val="08DBF6"/>
                    </a:gs>
                  </a:gsLst>
                  <a:lin ang="2700000" scaled="1"/>
                </a:gradFill>
              </a:rPr>
              <a:t>V3.0</a:t>
            </a:r>
          </a:p>
        </p:txBody>
      </p:sp>
      <p:cxnSp>
        <p:nvCxnSpPr>
          <p:cNvPr id="92" name="直接连接符 91"/>
          <p:cNvCxnSpPr/>
          <p:nvPr/>
        </p:nvCxnSpPr>
        <p:spPr>
          <a:xfrm>
            <a:off x="7412789" y="4112143"/>
            <a:ext cx="0" cy="712310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0">
                  <a:srgbClr val="00B0F0">
                    <a:alpha val="76000"/>
                  </a:srgbClr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7334940" y="4045815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7412285" y="4824453"/>
            <a:ext cx="77849" cy="66328"/>
          </a:xfrm>
          <a:prstGeom prst="line">
            <a:avLst/>
          </a:prstGeom>
          <a:ln w="19050" cap="rnd">
            <a:gradFill flip="none" rotWithShape="1">
              <a:gsLst>
                <a:gs pos="50000">
                  <a:schemeClr val="accent1">
                    <a:alpha val="6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4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7451209" y="4929575"/>
            <a:ext cx="38925" cy="33164"/>
          </a:xfrm>
          <a:prstGeom prst="line">
            <a:avLst/>
          </a:prstGeom>
          <a:ln w="25400" cap="rnd">
            <a:gradFill flip="none" rotWithShape="1">
              <a:gsLst>
                <a:gs pos="50000">
                  <a:schemeClr val="accent1">
                    <a:alpha val="56000"/>
                  </a:schemeClr>
                </a:gs>
                <a:gs pos="13000">
                  <a:srgbClr val="00B0F0"/>
                </a:gs>
                <a:gs pos="100000">
                  <a:schemeClr val="accent3">
                    <a:alpha val="56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F4B2C2-4C00-59BD-A045-FB35DB50C3AE}"/>
              </a:ext>
            </a:extLst>
          </p:cNvPr>
          <p:cNvSpPr/>
          <p:nvPr/>
        </p:nvSpPr>
        <p:spPr>
          <a:xfrm>
            <a:off x="271106" y="46479"/>
            <a:ext cx="4394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en-US" altLang="zh-CN" sz="3200" b="0" cap="none" spc="0" dirty="0">
                <a:ln w="0"/>
                <a:solidFill>
                  <a:srgbClr val="46F4F6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zh-CN" altLang="en-US" sz="3200" b="0" cap="none" spc="0" dirty="0">
              <a:ln w="0"/>
              <a:solidFill>
                <a:srgbClr val="46F4F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31">
            <a:extLst>
              <a:ext uri="{FF2B5EF4-FFF2-40B4-BE49-F238E27FC236}">
                <a16:creationId xmlns:a16="http://schemas.microsoft.com/office/drawing/2014/main" id="{E4C44BD7-793D-6AFC-2D23-64B7E9BBF86C}"/>
              </a:ext>
            </a:extLst>
          </p:cNvPr>
          <p:cNvSpPr txBox="1"/>
          <p:nvPr/>
        </p:nvSpPr>
        <p:spPr>
          <a:xfrm flipH="1">
            <a:off x="651406" y="135447"/>
            <a:ext cx="4258217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10FB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itchFamily="18" charset="0"/>
              </a:rPr>
              <a:t>发展路线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6ACE1F-F20B-9335-5E64-6396C0D285BE}"/>
              </a:ext>
            </a:extLst>
          </p:cNvPr>
          <p:cNvSpPr txBox="1"/>
          <p:nvPr/>
        </p:nvSpPr>
        <p:spPr>
          <a:xfrm>
            <a:off x="2225586" y="5159854"/>
            <a:ext cx="6274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完成基础功能，主要基于信誉图谱场景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76A032-3B39-4F5A-4A1C-3789075037FF}"/>
              </a:ext>
            </a:extLst>
          </p:cNvPr>
          <p:cNvSpPr txBox="1"/>
          <p:nvPr/>
        </p:nvSpPr>
        <p:spPr>
          <a:xfrm>
            <a:off x="4333576" y="1915183"/>
            <a:ext cx="6274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适</a:t>
            </a:r>
            <a:r>
              <a:rPr lang="zh-CN" altLang="en-US" dirty="0">
                <a:solidFill>
                  <a:schemeClr val="bg1"/>
                </a:solidFill>
              </a:rPr>
              <a:t>配多链，获得更多数据源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A87AC0-6345-7C6B-8A34-0A4A29882333}"/>
              </a:ext>
            </a:extLst>
          </p:cNvPr>
          <p:cNvSpPr txBox="1"/>
          <p:nvPr/>
        </p:nvSpPr>
        <p:spPr>
          <a:xfrm>
            <a:off x="7373864" y="5113474"/>
            <a:ext cx="4183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</a:rPr>
              <a:t>协议通用化，拓展到各行业应用</a:t>
            </a:r>
          </a:p>
        </p:txBody>
      </p:sp>
    </p:spTree>
    <p:extLst>
      <p:ext uri="{BB962C8B-B14F-4D97-AF65-F5344CB8AC3E}">
        <p14:creationId xmlns:p14="http://schemas.microsoft.com/office/powerpoint/2010/main" val="40962125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PASSING_SCORE" val="0.000000"/>
  <p:tag name="ISPRING_ULTRA_SCORM_COURSE_ID" val="0E5E04E1-61D8-41CD-9AB5-884F5B948767"/>
  <p:tag name="ISPRINGONLINEFOLDERID" val="0"/>
  <p:tag name="ISPRINGONLINEFOLDERPATH" val="内容列表"/>
  <p:tag name="ISPRINGCLOUDFOLDERID" val="0"/>
  <p:tag name="ISPRINGCLOUDFOLDERPATH" val="资源库"/>
  <p:tag name="ISPRING_OUTPUT_FOLDER" val="C:\Users\Administrator\Desktop\新建文件夹"/>
  <p:tag name="ISPRING_FIRST_PUBLISH" val="1"/>
  <p:tag name="ISPRING_PRESENTER_PHOTO_0" val="png|iVBORw0KGgoAAAANSUhEUgAAAQwAAAAyCAYAAACpi+X6AAAACXBIWXMAAA7EAAAOxAGVKw4bAAAK&#10;TWlDQ1BQaG90b3Nob3AgSUNDIHByb2ZpbGUAAHjanVN3WJP3Fj7f92UPVkLY8LGXbIEAIiOsCMgQ&#10;WaIQkgBhhBASQMWFiApWFBURnEhVxILVCkidiOKgKLhnQYqIWotVXDjuH9yntX167+3t+9f7vOec&#10;5/zOec8PgBESJpHmomoAOVKFPDrYH49PSMTJvYACFUjgBCAQ5svCZwXFAADwA3l4fnSwP/wBr28A&#10;AgBw1S4kEsfh/4O6UCZXACCRAOAiEucLAZBSAMguVMgUAMgYALBTs2QKAJQAAGx5fEIiAKoNAOz0&#10;ST4FANipk9wXANiiHKkIAI0BAJkoRyQCQLsAYFWBUiwCwMIAoKxAIi4EwK4BgFm2MkcCgL0FAHaO&#10;WJAPQGAAgJlCLMwAIDgCAEMeE80DIEwDoDDSv+CpX3CFuEgBAMDLlc2XS9IzFLiV0Bp38vDg4iHi&#10;wmyxQmEXKRBmCeQinJebIxNI5wNMzgwAABr50cH+OD+Q5+bk4eZm52zv9MWi/mvwbyI+IfHf/ryM&#10;AgQAEE7P79pf5eXWA3DHAbB1v2upWwDaVgBo3/ldM9sJoFoK0Hr5i3k4/EAenqFQyDwdHAoLC+0l&#10;YqG9MOOLPv8z4W/gi372/EAe/tt68ABxmkCZrcCjg/1xYW52rlKO58sEQjFu9+cj/seFf/2OKdHi&#10;NLFcLBWK8ViJuFAiTcd5uVKRRCHJleIS6X8y8R+W/QmTdw0ArIZPwE62B7XLbMB+7gECiw5Y0nYA&#10;QH7zLYwaC5EAEGc0Mnn3AACTv/mPQCsBAM2XpOMAALzoGFyolBdMxggAAESggSqwQQcMwRSswA6c&#10;wR28wBcCYQZEQAwkwDwQQgbkgBwKoRiWQRlUwDrYBLWwAxqgEZrhELTBMTgN5+ASXIHrcBcGYBie&#10;whi8hgkEQcgIE2EhOogRYo7YIs4IF5mOBCJhSDSSgKQg6YgUUSLFyHKkAqlCapFdSCPyLXIUOY1c&#10;QPqQ28ggMor8irxHMZSBslED1AJ1QLmoHxqKxqBz0XQ0D12AlqJr0Rq0Hj2AtqKn0UvodXQAfYqO&#10;Y4DRMQ5mjNlhXIyHRWCJWBomxxZj5Vg1Vo81Yx1YN3YVG8CeYe8IJAKLgBPsCF6EEMJsgpCQR1hM&#10;WEOoJewjtBK6CFcJg4Qxwicik6hPtCV6EvnEeGI6sZBYRqwm7iEeIZ4lXicOE1+TSCQOyZLkTgoh&#10;JZAySQtJa0jbSC2kU6Q+0hBpnEwm65Btyd7kCLKArCCXkbeQD5BPkvvJw+S3FDrFiOJMCaIkUqSU&#10;Eko1ZT/lBKWfMkKZoKpRzame1AiqiDqfWkltoHZQL1OHqRM0dZolzZsWQ8ukLaPV0JppZ2n3aC/p&#10;dLoJ3YMeRZfQl9Jr6Afp5+mD9HcMDYYNg8dIYigZaxl7GacYtxkvmUymBdOXmchUMNcyG5lnmA+Y&#10;b1VYKvYqfBWRyhKVOpVWlX6V56pUVXNVP9V5qgtUq1UPq15WfaZGVbNQ46kJ1Bar1akdVbupNq7O&#10;UndSj1DPUV+jvl/9gvpjDbKGhUaghkijVGO3xhmNIRbGMmXxWELWclYD6yxrmE1iW7L57Ex2Bfsb&#10;di97TFNDc6pmrGaRZp3mcc0BDsax4PA52ZxKziHODc57LQMtPy2x1mqtZq1+rTfaetq+2mLtcu0W&#10;7eva73VwnUCdLJ31Om0693UJuja6UbqFutt1z+o+02PreekJ9cr1Dund0Uf1bfSj9Rfq79bv0R83&#10;MDQINpAZbDE4Y/DMkGPoa5hpuNHwhOGoEctoupHEaKPRSaMnuCbuh2fjNXgXPmasbxxirDTeZdxr&#10;PGFiaTLbpMSkxeS+Kc2Ua5pmutG003TMzMgs3KzYrMnsjjnVnGueYb7ZvNv8jYWlRZzFSos2i8eW&#10;2pZ8ywWWTZb3rJhWPlZ5VvVW16xJ1lzrLOtt1ldsUBtXmwybOpvLtqitm63Edptt3xTiFI8p0in1&#10;U27aMez87ArsmuwG7Tn2YfYl9m32zx3MHBId1jt0O3xydHXMdmxwvOuk4TTDqcSpw+lXZxtnoXOd&#10;8zUXpkuQyxKXdpcXU22niqdun3rLleUa7rrStdP1o5u7m9yt2W3U3cw9xX2r+00umxvJXcM970H0&#10;8PdY4nHM452nm6fC85DnL152Xlle+70eT7OcJp7WMG3I28Rb4L3Le2A6Pj1l+s7pAz7GPgKfep+H&#10;vqa+It89viN+1n6Zfgf8nvs7+sv9j/i/4XnyFvFOBWABwQHlAb2BGoGzA2sDHwSZBKUHNQWNBbsG&#10;Lww+FUIMCQ1ZH3KTb8AX8hv5YzPcZyya0RXKCJ0VWhv6MMwmTB7WEY6GzwjfEH5vpvlM6cy2CIjg&#10;R2yIuB9pGZkX+X0UKSoyqi7qUbRTdHF09yzWrORZ+2e9jvGPqYy5O9tqtnJ2Z6xqbFJsY+ybuIC4&#10;qriBeIf4RfGXEnQTJAntieTE2MQ9ieNzAudsmjOc5JpUlnRjruXcorkX5unOy553PFk1WZB8OIWY&#10;EpeyP+WDIEJQLxhP5aduTR0T8oSbhU9FvqKNolGxt7hKPJLmnVaV9jjdO31D+miGT0Z1xjMJT1Ir&#10;eZEZkrkj801WRNberM/ZcdktOZSclJyjUg1plrQr1zC3KLdPZisrkw3keeZtyhuTh8r35CP5c/Pb&#10;FWyFTNGjtFKuUA4WTC+oK3hbGFt4uEi9SFrUM99m/ur5IwuCFny9kLBQuLCz2Lh4WfHgIr9FuxYj&#10;i1MXdy4xXVK6ZHhp8NJ9y2jLspb9UOJYUlXyannc8o5Sg9KlpUMrglc0lamUycturvRauWMVYZVk&#10;Ve9ql9VbVn8qF5VfrHCsqK74sEa45uJXTl/VfPV5bdra3kq3yu3rSOuk626s91m/r0q9akHV0Ibw&#10;Da0b8Y3lG19tSt50oXpq9Y7NtM3KzQM1YTXtW8y2rNvyoTaj9nqdf13LVv2tq7e+2Sba1r/dd3vz&#10;DoMdFTve75TsvLUreFdrvUV99W7S7oLdjxpiG7q/5n7duEd3T8Wej3ulewf2Re/ranRvbNyvv7+y&#10;CW1SNo0eSDpw5ZuAb9qb7Zp3tXBaKg7CQeXBJ9+mfHvjUOihzsPcw83fmX+39QjrSHkr0jq/dawt&#10;o22gPaG97+iMo50dXh1Hvrf/fu8x42N1xzWPV56gnSg98fnkgpPjp2Snnp1OPz3Umdx590z8mWtd&#10;UV29Z0PPnj8XdO5Mt1/3yfPe549d8Lxw9CL3Ytslt0utPa49R35w/eFIr1tv62X3y+1XPK509E3r&#10;O9Hv03/6asDVc9f41y5dn3m978bsG7duJt0cuCW69fh29u0XdwruTNxdeo94r/y+2v3qB/oP6n+0&#10;/rFlwG3g+GDAYM/DWQ/vDgmHnv6U/9OH4dJHzEfVI0YjjY+dHx8bDRq98mTOk+GnsqcTz8p+Vv95&#10;63Or59/94vtLz1j82PAL+YvPv655qfNy76uprzrHI8cfvM55PfGm/K3O233vuO+638e9H5ko/ED+&#10;UPPR+mPHp9BP9z7nfP78L/eE8/sl0p8zAAAAIGNIUk0AAHolAACAgwAA+f8AAIDpAAB1MAAA6mAA&#10;ADqYAAAXb5JfxUYAAArNSURBVHja7F3rceJMFr3emr+u0ReBlYE1EVhEYBwBIgIgAkEEhgiACAYi&#10;QERgTQSjiWA15QC8P/Z2cbjulwTMzlbdU0X5gdTqvo9zH93Ydx8fH6RQKBQx+JeKQKFQKGEoFAol&#10;DIVCoYShUCiUMBQKhRKGQqFQwlAoFAolDIVCoYShUCiUMBQKhRKGQqFQwlAoFEoYCoVCoYShUCiU&#10;MBQKhRKGQqH4i/AldMH7+/ufmEdCRBl/3/ArhIzv812f89eaiNqOc0r5RURU/QW6MjKq1GwVt8T9&#10;/X1/wgggJ6IDfz+4wJgzGGdORIuIe175+fL6jH+/u3BuIx6biOgucG15BT0dPXPMiOg7ENgLr+9S&#10;3XUh6FvCkHPL5B4KEl1IPDZomOtCc7iE7GPG/uDrZkS04fve+L0x/y42mHZB1Lq/XFEoWeD9PlG+&#10;C16JaAhO9VU49AF+rphEciJ6ChhQiBAWQCyXYO5wgik/Hx3lkV8u0kEiN2s1jlkSUSHua9gQFyDL&#10;LHLeM9btocO1EgeeG85VEvLU4gRLnrPLrgoiWnuCRsJrLSzOs+Dx0b5fI9Y4EDYkZdky2c8s8x7C&#10;vDBwoQ/F+kLe0f5csr8ZYbx2EKSPbFLPYn2kk/G9DStkD47csECwzCAmi3mkM/cljBzWMw9kGBQw&#10;NjleLOkYub45Ik/K96YcxbIOBpdYCDZ0LWItdGIjE9fYU37vm8MeXgNz+emYkyGSB3Zs87suTjjk&#10;rNA2dsHzGwh7HgGpbASJtBFzqHpkDZ2ykWsSRiiDaCG18qGwMD6STsqCzeB6FOLGUtJsWZilcNqt&#10;xVFReUUE2RnSyDzO6CIFm+yGRDQRa6odJYgkj9+eOa5hfsYgfxHRM4xRENGqQ1nQMhlnkUbaRkR3&#10;aQtYKixZhs/8nkn1C5Gq5+ysSSDAJRBQTKbyDHOasjzkGmPKuFehvwVkeGbeE7DVFMhhB+tPQV6h&#10;LO7OYlch2z10IcJrEsYsoq6sAjVeSBkts35uqX8rYWRb4fylJZKNAnU1ZiKhdcWkgQcPEVaWqNTS&#10;ebNzJkqLXMh/6XHyXDyvhrQejSaH57iyFIJeSmMh7FlEUCgDmQWxQ+H6NiDvPchzwu+5Si5XlEd5&#10;NOCsDQSWCT/7q5jLLkCqqRi/BZ2uITgsLLa4FaVwC/O+RY+FbkEYBTury6lGDsfCZt7Ak7YfPBmC&#10;JI0jpOsbFnDpIBBfmRPbe5h36D1IhWIZVDlIksBYjeEv+Po1y96k37Uw9srTG8BI842N32ZwFcjn&#10;a2SWsoT1pI4swjdO177YxjLnhp+dWbLC2HErS4Dags6zHmtMRDbSip/lPBLWryy3UpB1DvofRMov&#10;poxKbkUYo8DDix51dR80QgkNlBvmeQvh6AsWculwfnQ4aXRLjmYpC7cONAalQvGZAwdJIsaWuWXi&#10;hWn0pkPJOPYQdghY/jSC1B+EHUzBEHfsgDsL8S+J6Iej1o+1hdRBAgtLFtZlXPIQBuq+5bVhKVdb&#10;glVlyVZ3kMUk4p4S5rLquY6M4prRNyEMFGaMkc4j03HJckVAOLZomgWM32Q/ecDwME3eQF1bQgTY&#10;sOO1Hsdy/Xeojw6KznnOQ08Z1FzBBqS89xFZwcLSj7BlnSbtHoLcsLxoqVtztfXoPeHME3dDyshx&#10;KTCuvC6zlDcFnbY9DRkam/ku+hIGK5aXzC6e4XlyN8VGArUoA/uULPUtCWPRgzBiDSMN1LZSgXOR&#10;xeSWZxWe3gE5IlFhua+iU+NyRqeDY3SlkuRA9uZpAz2OBNa5t8y7C4lMRXNu4zCcIazBFjAysf4d&#10;f8X7Cjo1n5cdjDiDKLxwlEehHpnPOTKRASSOkikTMt7xtaiTV1j7jMfNLD0TLOlKyzpWoqfStcyY&#10;0Y3whf4c5gGSKEDpVaARdnAIKXFkNTIraYWBJcLZpHI3dN6t9jHyJSVJK8bfASmUlkj+3SHnY0RU&#10;XYvspfIY2kQYs62vZOT3DX6e8RyHME6X8nQFzjvncWqWR3qBLbas0wLsZAd6SRz3JHzdi7C7NyhZ&#10;Cx77IEim5vdTIOuWTjtbFX1uYrvsa+aQf0b+reQZEFuXDP4iwuhbFy0C9XEh6k8X5LN3dNrWfHDc&#10;8yiaeVvLGMagcxFJt/z9GtL3R7IfvLm0JJmJWrig8xOerUWZMlP5HZHBfRf3LMm/M5IL8pR44XnY&#10;yoYFEEbXOnzDZVkBtpc5CLYrZmK8YWDcf+h0GlU66wqc8IltDXtNL0KnSIJj6IHkkWRXeQJBHpGd&#10;x1xzNcJIqF8DRkbbu573bDnqmrMYNb9825oyYzhCNmHOAtjKgNwxZsHPfqHrHqtuIEoMxZxaOt8O&#10;NQ60Fg629MjBkH0CY75EZHRIrK3HkNtA+t/Huces85EgzhV9Pr3bNcv4xrp8FlnmEeRaRZR7taWn&#10;gYRZe0jwgXWQ03Ux8ATZLtf0JoxZT4U3VxbEBhpDcn5rYHZMrRL6fHApFKVyYRDI7CYyvXHkMcI3&#10;5xlMgy8hon87ojimjzifV5Fu7yBNPkC0mogybxmoXaUM6kjCQznsHRmIkXsl0nVbf6MrUh5jHOgp&#10;9EEGGZLs7eDYQ8g+bedd5BrTwNwu8QlXBjvo0c/pSrLRH2839faETjsKE2bKio2w5Jdp0I049V3T&#10;n4HpHbSQmRgF4qm+sWD8Fd/3AhH6Tihgxu+3dNqirSxGvIUM5E2sfe+Yr8waxtBP+IefOwBiO9B/&#10;jzTPwfgGEY0uJFPz7CbSWcnRgCNR9w/pcyO3vMBA17xW24nQMmJePvwEHaWCWCdCb5hVyy1Qeb38&#10;EOEoIuP9v0FshlGC0Fo6bfflkHLlUAsu2RjNPUO6/NOVsWnmAJzjYElvbTX4E52fHfhhcSbTJByy&#10;QdjOFmyEc2YisiYRUbayOFYqZGzGWTLhhcYs6PP2rOvswxbWYcuybNESG3YHOt8yzQU5d8ERnMt8&#10;tuMXnZ8JanuMa+RcwJwX4PwprHlHp2PsCZ1Ou25Atlgq4doJyt0tfx0Jgtr2mPcgIhv8nxEGKt3U&#10;sEc6P8tv+ggZC9wY8hSEvYtsAM7Jv6NSkH1L0vzuyVMaPfL9Da9jQvYdkUZEDcxMpiCTkg2t4edm&#10;DqUlgXq7ZpLa0GkH4NExXsPXxRAFQZ3sSqF9aeqjo06XeKHzLeGpo5TsmmFgvZ+Q+9BdnxQfm56p&#10;JRNuIYNsoeQ0pOGaS2vpUwzJfp5mTLf70wIfV7qmM2GUooEjjSpnY9qC8A2JLOn0KchrpWEPQlm/&#10;uU+QWBS+gYiUCUOu6fxsgXH8A9k//m3KkRWTyZTvfxIlj3n2DqKW+YBXRvamcc5r+kn27UITxfeR&#10;mRr2W2qWQayz/nIQyDEisyvo/MNsDT9/5Xm+nKvNqY6gwwTksQg4XO3pn5g5T0RQNFmFJOSaTsfr&#10;c1He1Za5mGbtRJR2FcjkVmRh89G+15zh7uPDTzLv7+9DVlZN59udJTvrDsqPjM4/PGZSvD31/8CM&#10;3CUZQvTfMymZa0w6f3Sk9Tk7eArOnIgyRWYCrj9sY9ZmtsMmvMZjhFOnFmKoeW2vYIQ/6HonOhV/&#10;NzI6NcFtZyFMQ91XkuAYth0QeQ7Des39/X3dmzAUCoXCQP8IsEKhUMJQKBRKGAqFQglDoVAoYSgU&#10;CiUMhUKhhKFQKBRKGAqFQglDoVAoYSgUCiUMhUKhhKFQKJQwFAqF4hP+MwAI9klORsFuMgAAAABJ&#10;RU5ErkJggg=="/>
  <p:tag name="ISPRING_COMPANY_LOGO" val="ISPRING_PRESENTER_PHOTO_0"/>
  <p:tag name="ISPRING_COMPANY_WEBSITE" val="http://so.ooopic.com/sousuo/10941638/"/>
  <p:tag name="ISPRING_PLAYERS_CUSTOMIZATION" val="UEsDBBQAAgAIADyAJkupAcR2+wIAALAIAAAUAAAAdW5pdmVyc2FsL3BsYXllci54bWytVU1v2zAMPadA/4Ohe6WkH2sb2C26AsUO61Ag67ZboNqKrcW2PEmum/76UZK/53QrsEMCm+J7pMhH2r9+yVLvmUnFRR6gBZ4jj+WhiHgeB+jx693RBbq+Ojzwi5TumPR4FKAy5wZAU+RFTIWSFxrAD1QnAeoZMDAjr5BcSK53wH0G3G2k41N0eDADl1wFKNG6WBJSVRXmChB5rERaGhKFQ5GRQjLFcs0kcWkgr8Eu9d/R8MtETvSuYKqHLPT7A9ckLceL4gOS6gQLGZPj+XxBftx/XoUJy+gRz5WmeciQB5Wc2VI+0XB7L6IyZcrYZr5LcsW0NklY28zXS764yD0lwwA5h3XGlKIxUzjNY0QclkyA/U1KVVLzqAGt4VVbXvNav7V5XzdutnOkcy7Kp5SrBI76kM46CfTJMKqf2etaBT02CrozTMiT7FfJJYvs67dWjPMFcgFbxdk8sapCOICnOxpqIXe3AAMV1R3EbdOwaxq2oJYDt9FXHQVqbrthVJeSNaWa+c88YuILlZIaWVxpWTKfjIw1lgzBPnFXrpvUNcRPdJae/UNvjN+oNT/VW52xgP/RmE9A1NaE5xF7uePgo1kGNdUMim1sWBcpNjG7nFT5lPV0PTC5HOumwEU8TWXMYAwjqinp7GQflEmqwCUs5QjbO9gLTnicpPDTkwzj0700GZXbSYbewV5wKsLtBLQ1t2Uk4zqOxNQqyCcT68QPS6VFxl+tPAd7Ri+tDt8auebopuDtwfn8j1EcxGgGc4MmVpd56u2r5vDBzKlWnc+6cJaBWmEemC4L59XMQlmMfCK2oWWqb/s5NfuwBx3lPDUd01zfQe+iWvFX5lU8Ml+6xYmpScKMZgL04eKkxwD9hO0yCG9N+yJuRN7UAWNi39y/rWiz5evWua7v67APNXzmrHIYN1MfQR2xFGUejXqIi+4jolLYaTeSUS9lG7jR4hhEKooAncJDfefLs8vuyueLywZr83pwgV0u71jpdcKdgkit6/Yifr0b4PE3UEsDBBQAAgAIAOqBjEyLhOzRzQQAAF8SAAAdAAAAdW5pdmVyc2FsL2NvbW1vbl9tZXNzYWdlcy5sbmetWOtu2zYU/l+g70AIKLABXdoOaDAMiQNaYhwhMuVKdC4bBoGRGJuIJLq6OM1+7Wn2YHuSHVKyY/cCSUmAODApn+8cnst3DnV08iVL0VoUpVT5sfXh4L2FRB6rROaLY2vOTn/5zUJlxfOEpyoXx1auLHQyev3qKOX5ouYLAd9fv0LoKBNlCctypFePaySTY2s2jmx/OsP0OvL8iR+N3Yk1slW24vkD8tRC/fTr4eGXDx8Pfz5618r1gQmn2PP2gZBB+vi+BxBlge9FgEa8iJIrZo30/2Fy/px5LiXWqP0yTHoWkAtrpP93ys2DgFAWhZ7rkMgNI+oz4wuPMOJYo2tVoyVfC1QptJbiHlVLAXGsZCFQmcrEPIgVbOS16FLm+FPs0iggIQtcm7k+tUahKoqHtwaW19VSFaCuRIks+U0qEqMTMsY8XxWiBNW8goxC8FctJfxSZVzmB92qL6nnYyfCs1k0JWGIJ+Bctj0UIO3B38tqCc8Sod6Civs8VTxBt4UAQD9EfLVKZdz8UoarQls4S/lDpxUBvnTpJGK+74URoc5mxxqRPEFOwfVhB6IEOCQBABS8FMUTZCOT60Yc4TQdhnDmTs48+DBtwplcLFP4VEPtmBHIhJnIu6QgU0kAOR6Gl37gaKeBKsTRipflvSqSvSzdjWcXsEttHwrBZjvgTGNsgCE/JLBXUYi46gLz8JzaZ9GYUfg6JuBcj9d5vOwpBxXy3STdTckaYrWbeJ3536JFY/8KShwYyR8i4Z8DEZ0PkbgmIZAHCbtkKL5wJ1hTgSafDTNsmCfmutDTB8TjGOR0SNdS1SXsaJcAPxgOKg+GqQnJpzmkkou9HxBcgwoRN6uFXAuwo0hE0akIONcmjs7sT3P3j+gUux5xIkh1IKCImWagNWb8AeWqQjxZ8zwW6EbEXMf0AZ4lMjHPdO4Z/Z9r+TfiVcu3b1qqpg65ejPUnj12/45ZdQk2VZXIVlWXau2w1vynWKHr7Icm9Dn60/SHNqE4cP2XiUwpszpt2sCz47O1bGiMOo14pqf6R+ulLQkbvh+7QFhjqfpLEJgzdE+D0SDtL+XSU1A0a9oG9BU3vx2gk/otAFXoqRgX4Ko9Ey403feXvyTj0GXQMy7FTSmrzoHMVGMToO+HNoYJOBWVeCzGG3GrYPZLBV83cxl0RhPpzoDujH17rYK5zAOTKQAu2pGqRKnMwP6kB+Z8SjYeaAh+7ySXqk4TU7ypvDMkD76tM/HtQHlbqMzsprzcJG/TZE6eY0VzuKBROhswkmzrr3d8dsrv6VEKCQ5gCLExtfXkYutaTXsKQQloV3gs3Aw+UAsZr+IlNNNbVedJT6DmFuOQUwxg7ZlDwYt4+d8///bE+MqSZhe1u78PAtEjGbAg2YL9SVUlyr+6QBge78uZRR+p9ta3ket5CWQuZOGL3K5401oylcHWQbdeSPI2aJgxbJ9NoQ5Ck/aqLmB0G4IwxcE5cJm5GVijKS/ugAiZUukgFONqnYDVMO2PF++6SmUuhsg+r5XoAzN3FmHHMW8hoPjgknnX9MwEbjlx+zoiVYveYPYZpsCzX+GJRFZDAQNCtm8Z9E3a3Fo9uBZDAvWoStPaNiwGRNGsH2li/W2n265K8yro6N3Om6H/AVBLAwQUAAIACADqgYxMXzLweGoEAABuFAAAJwAAAHVuaXZlcnNhbC9mbGFzaF9wdWJsaXNoaW5nX3NldHRpbmdzLnhtbNVYX3MaNxB/51NorpPHcHZqu4kH8GD7GDPhX+FSx08ecbeAap10lXQQ8tRP0w/WT9IVAgy2g4Vbp61nGHOr/f12V9pdLVc5+5JxMgWlmRTV4LB8EBAQiUyZGFeDT3Hj7fuAaENFSrkUUA2EDMhZrVTJiyFnejIAY1BVE6QR+jQ31WBiTH4ahrPZrMx0ruyq5IVBfl1OZBbmCjQIAyrMOZ3jPzPPQQdLBg8C/GRSLGG1UomQimNqy7TgQFiKngtmg6K8wameBKFTG9LkbqxkIdILyaUiajysBj8cLP5WOo7qkmUg7J7oGgqt2JzSNGXWC8oH7CuQCbDxBN09fHcUkBlLzaQa4NfQAirhY5oFuYudWpoLiZsgzJI/A0NTaqh7dAYVjEDhaYCuGVUAkm7JNjQNfDFrgROlc0EzlsS4QuxWVYPL+LYfNaJ+1LmIbj/1W85Vb0TcjFuRF6bXjwZRJ476t+fN7p6Il1iJ2vVma0/MdXQ+aMb7WurU2/tCelfdjh/motvu1Ts3e7l2ddOL+q1m5+Nt3O224mbvHrVIl43EqITbOVbBXJSF2sqkVWn2JtLIBwmlwWBr4FSNIZYNhpk/olxDQH7NYfxzQTkzc6wGrCRyB5DXdQ6J6dtUrwY2fYN7OkeIrqGx+zo6OF7X0YejrehDZ34jsqcdrWBryKmYt+T4u3t/fHLfBU5Odrv/lJsVagxNJtgvzKrcNyUrrZEUW5Vun8lQ8nQdEGRDSDs0g40uOLhjooGahwEZYRJxDLWbgyADKrDzMoPhJ2sCXQy1YWbRcRtL7bpilBPkw6sBSHvwaDuSCVUYo96UL3fetrukFomUXCo6w3buNsSJv6XeA+GjdoW7z+0JgPJRjxTVe2iSOuc+yv1VJfkot6m6A0ViKbmXfm+V66QpRtLL94wyL7+vYaiZAR/Vc+Zl+loWPCVzWRDO7oAYSdD7IsNvEyCbtx8ZKZktpHhBG6I5w7yaMphBeuZj6AZNZAUibS1xMM7CbwX7SoYwkgp5gU4x2VDOtOMv70WcU63vSenKxzeDVvMyum12LqPPb2yANJ1SvI/3I8fShiw3r8JP50RIs8LhdiS0wFy2h5KydLHmE1v55cegWVZwd8z/9GFsUL/ikbyOlX0O5lkPvM1O6HRRiLa4FtRYggyPxHHiQoIXAxMF+BImVBAp+JzQBFuetmU9ZbLQKHEF7Kj1yz10eMLE4mmMlxhaVCkoL8qDw3c/Hh2f/PT+w2k5/PP3P97uBC3Hqh6n1pybqy52zr3eyAcz9jO4b07N3rh9Pd0xQXsjnxhWvbEPp2lv4KOZ+hnkjsn6GeSO+Xo92j0efSqhHcuentIWw+R/dUjDLf7Fp8Q60efYq7qjgRdd10er+9FzFrPzRm9j1vByAe+nseu3eENxluFclH63bvM6NfGC7PzbvyFcer9Odvpu9b9Qlf+bsN3T+pXA1juA9e/q7fdTdiVjgmW4GfZiXr/Uqh0fHVTCp5dKJWTbfkdYK/0FUEsDBBQAAgAIAOqBjEzW0UadyQIAAHAKAAAhAAAAdW5pdmVyc2FsL2ZsYXNoX3NraW5fc2V0dGluZ3MueG1slVZtb9owEP6+X4HY96Z77SalSC2lUiW2VmvX7w45EgvHjuwLHf9+58QmNhCgsZDiu+c5n+8tpGbF5eTDaJQuGq1B4gtUtWAIo4wZeMivx/d/5/Nx0kGUUPoZELksjJV42YgTMGsQlbxYKIlk50IqXTExnny8b580aZGnWGoN+lzOki2gP+aqfc6huDO+Xdk1RFioqmZyM1eFusjYYlVo1cj8pGvlpgYtuFwR8vLn1XQ2eIDgBh8Qqsin2Q+7zqPUGowB69L3mV0nWYJlIPxJl+1zJqc/6vjtd2hrbji2tJtPdg3RalZAHOTj3lFiyPq7CQj/kKBfPts1CBVsA/pdxlXd1O+pkVqrwgY05hxP4pYjFMup/Yhwd2nXSYK9kD3oZBZceL7e2RWA3GvY96ltV63Ek43rzkCwSc8ETFA3kCZ+1+lMqd4eG6T+gMmSCUOAUNSDnsjpJ9YYbyaW9bg/8MZlHoCcoEe8KtFUMO38DYCxvMdPp7ftqAj928oCBzWsnTDwsBf2yN8U1j1kIOyRz4Ln8CjFZg++q+k4PsW3zCXzePRJC5LR1sfL77zWnjS3jWuCo53AYyqVw8RYd154BTZradLKOpeSPZ9Syda8YMiV/GVx2aa9jEmTHYWrtMN1lSJHAYfKrfWRhnTost2eLsbuk9BfrduPkCb49ZghskVZ0SfJjEeORy1CZrpv4T7DzkiCg36QS3Ump2J6BfpFKXHuKVIhhNi2SofAquurIXiaBCFIk8MhTp2RQ7GXTZWBnlHKOPiaiWUdruRFKeiHrxzeII8JA8qOiSWZk4xvSzIQuPwD04vSZ7/bdJqqEcgFrMG3fSBoLzx0s9RQgQ7V2g3OYYlBtTnBTjUG0yMoRzck+joJcbHiAOGV3FLxuAkVccU7w3HJI8tMe7Go5/347S1HA9nPMVt54Qhr966QIsOk3w8gCe0/zf9QSwMEFAACAAgA6oGMTE6QzhNWBAAA/xMAACYAAAB1bml2ZXJzYWwvaHRtbF9wdWJsaXNoaW5nX3NldHRpbmdzLnhtbN1YX3PaOBB/z6fQ+KaPxUkvybUZIEMSZ8KUPz5wL81TRtgL6CJLriRD6dN9mvtg90luhYBAkhKRaXozxwyDvd797a60u/qZ6unXnJMJKM2kqAUHlf2AgEhlxsSoFnxKLt++D4g2VGSUSwG1QMiAnNb3qkU54EyP+2AMqmqCMEKfFKYWjI0pTsJwOp1WmC6UfSp5aRBfV1KZh4UCDcKACgtOZ/hjZgXoYIHgAYDfXIqFWX1vj5CqQ2rLrORAWIaRC2aTovzK5DwIndaApncjJUuRnUsuFVGjQS34ZX/+Weo4pAuWg7BLousotGJzQrOM2SAo77NvQMbARmOM9uDdYUCmLDPjWoCXoTWoho9h5uAudWphziWugTAL/BwMzaih7tY5VDAEhZsBum5UCQi6IVvTNPDVrAROlM0EzVma4BNiV6oWXCS3vegy6kWd8+j2U6/lQvW2SJpJK/KyiXtRP+okUe/2rNnd0eIlXqJ2o9na0eY6Ous3k109dRrtXU3iq27Hz+a8244bnZudQru6iaNeq9n5eJt0u62kGd9bzctlrTCq4WaNVbEWZak2KmnZmfFYGvmgoDQYnAycqhEk8pJh5Q8p1xCQPwsY/V5SzswMuwE7idwBFA1dQGp6ttRrgS3f4B7OAWJo6Oy+j/aPVn304XAj+9C5X8vs6UCrOBkKKmYtOfrp0R8d30+B4+Pt4T8VZpUaQ9MxzguzbPd1yVJrKMVGp9t7MpA8WyUE+QCyDs2xQOJLEZAhVg3H3LoFCNKnAictM5hvurLQ5UAbZuYT9nKh3VCMcoJTFI8CIO3+o/zTMVWYlF6XL5bazre0HomMXCg6xfHtVsCJv6ceg/BRu8Ll5nbJQfmoR4rqHTRJg3Mf5d6ydXyU21TdgSKJlNxLP14WN2mKofSKPafMK+5rGGhmwEf1jHm5vpYlz8hMloSzOyBGEoy+zPFqDGT9uCNDJfO5lFNtiOYM62rCYArZqY+jG3SRl2hpm4eDcR6+lOwbGcBQKsQFOsFiQznTDr+yE3BBtb4HpcsY3/RbzYvottm5iD6/sQnSbELxAN4NHHsZ8sK8Cj6dESHN0g6XI6Ul1rLdlIxl82c+uVVevg2a5SV32/yjN2MN+hW35HW87LIxz0bg7XZMJ/NGtM01h8YWZLglDhMfpHhmMFGCL2BKBZGCzwhNceRp29YTJkuNEtfADlq/PEJnT5iY342QuqNHlYHygtw/ePfr4dHxb+8/nFTCf/76++1WowWPijm17hyROt9KdL0tH5DqZ+y+S5O97XaNdAtl9rZ8gp162z6kz96Gj0j0M5ZbqPQzllsI9YrLPaY+1dDysKdp2Zw9PmBlg/+OluGi/uHTVJ3oc+LVz1HfC67ro9X96Mm+LMOI19iFVwh4Io3chMUzibMcmVD20+bL63TBC+rxydcEtrUgXQm/Tj36Lu6P6rz/SabubvVqv/Euv3o/3vyfaQ/lm3/a1ff+BVBLAwQUAAIACADqgYxMRXfrvpsBAAAqBgAAHwAAAHVuaXZlcnNhbC9odG1sX3NraW5fc2V0dGluZ3MuanONlE1vwjAMhu/8CpRdJ8Q+2XabBpOQOEwat2mHtJhSkcZREjo6xH9f3fLRtOlofGnePnldu4p3vX6+WMj6L/1d8VzsP9x9oQFpVm/g2tVFi56QzoyIFzCPExCxBFZD0uPRk7w/Ez5jJgvTIPskW1PxY0hvllyYKq48FtqjGY+WerQfj7b1Jf51KjtUVVZUaXOwsRblIERpQdqBRJ3wgmFX78WqFliDMQV9AV3yEBzTUbHayLPjw4iiyoWYKC6zGUY4CHi4jjRu5KIt/ypToPMfvi6B4fPobeLYidjYqYWknnjyRNFOKg3GwCHv44TCCwsegKj4Dov1D+oYNwuq0WlsYnukX28oqrTiETS61PyEvKG5V1fOwtaWxN0thUMInoHuYoVqozr8QKUxoo400GbPT6hAvohlVHLjIYWXo48l27bunQu9H1Mw5wph7QqtPDcyaRscHW699V5cU8s685wUvjngS4seTfkOpyfR+RhbnyK0/+ozbi0PV0k+HPLBSA0Hkz+DnsolkpBwvQY9RxR5Od8XBq07mve9/R9QSwMEFAACAAgA6oGMTJRnOYIdJgAAa14AABcAAAB1bml2ZXJzYWwvdW5pdmVyc2FsLnBuZ+2ce1ySd/v4Nac289Cz5kpNbduztlmp6fCMWG2rZqXlWRQsMpZ4zPDAMdfBWqmttkhTrFXzgIJmiAcE0w1amHQQ8ICiIzVBBCVAQeBH237Per7f7Y/f72/xBb7u+3O4rvu63p/T9Xrd14XIA7vtbJxtzMzM7Pbu+fyQmZkF1Mxs1fxqK9Od2x9v3GX6Z557aPdOM3L/xhnTxVvwHft3mJk1l61ZPmxpun47e09CrpmZfe/rrzk7q/aomRnEbO/nO6ILILLR/bWfzSRYjX+359ye6yl7Pii6XhS26fLlX8Y9e05xTo1zWecvn/8mIfXal/47Tk7sPE86n7nT74MOBZzUdnDtjvPnR8a/yp78Mhvdp5zxZUTVzdVLqnX06UppN7tPg8zviuGikcjRiBhBoezw4tJcPlOnmPTCL03IaCKcapoqgOiKQCD9c5A+W8Jt22qkrPJQ+HhkZ1Y3tTrMZ4HaoDHrAIdPmVttSBlf2vBya0x7/QJvUZlonKzKH0uwA4ev7hFwAm62/uDRRFvVI1AuNSkeZHk6pbxu0dZV9ChBr/TAYHUjojFHepqPNgwhLyqfrjtlQ6fbvML12C+rg7MBMVGm3k0NiMSiR2CVcpipH2HK7CGmjoPPt/7ikb3X8gylRnNr/LSwcnu3mYWtdzbUgnIiLvliwZ0n/ZjkE59IAB6Kex6bMKP509ij1bL2qW9e63uqKNCW/ig5i7H0k0J1r/RiRqONsMuk48bgQvfWqaI/qhTaLkPnglp39mNG9W08Mw/Fiy2bMK4jFG1KtNcfWkEuFcFctC/KbDJO2dSGNawK3VMqg/LCu34v3FCgtirNSJmtfRzmcXNVBGNVaNj/Kh2/CnK+b24qbrZZNAtsxcd4qY78YdAhl4DWoubbfhYmg4Qs/W1pWeFni1CjCuqAXyLglxQuzHkXimH5sWj5MYxc2hwTZunnMW7xYtAQ0zVw8Y8ngmeND1qFsp5OgZZ7QSEY5Q0R5mVwbYkRe0m1/Seb2m7G38rR2beT8Xz8MhsfsjzvbpzvpSw/ojScI9un9OOSoYjwyCJ0TLf1w2Y9CVW33uQCkx+4Y93NdnTBjkQvWk908qG2vGsImUjSjosOs5xqOOVwGaaLUx3604jELpMRC8p20eVYOZriuWX5LHTx7OgthO0R5LUG5ppYOMejW89hLnOAsTwf01PZR/+dsJBsIVJdh1VeomBliOJVcaKvb0NE5rNlhpdlbh7djVVOpLA4Sl123IOGnQlnASCTyTWUv1VENjHcfgNe2THQxNDEPDjuVKHdvFFVoE/HgtLbl21wjn3a9PLIPNksqsuGTvvLpwWFVmM4ncxaaViY0gsrfedngRtHusPtPTVjITCnUo+kmPhgVVSZCiExSp/1dokcg01P139z6aC5Y9t+y42RG0eY9QTUdsWCbcATXGEuQxUK/23ohsn6ux1+PTD6gSF6T33LQccfJfd6gCBsqzQfN50PqXLq3IzhIaTvsLpArh7s8I+lPmzCSWtW/dA+EYXUcj31Fu7R0wK/+1PHnKYQo+zprVnj91SLgVvATOfDS2MbRgf8+qIFXfILk8rW0JQQXLqRBJH80q30HQ/TLT2eocqjNhO7LphM8mLT7ICm6Zr1XWRkkvWPhEpkfdMAh+Qdbd2kykKuxf5qFyIZx3IjGhHbmMzdsdaPVDUGhn/AnBNcPd33LqN+DvBxsvFEpHkDPuiSSiQtdKQfODvZyKZN/ZSWK6lZjv5ajmw08kW6ZwKtLrft6jTVPQyCTzc2QCQ/eCuKHDDjE6fdl8d36f23j+W6f5hzU99rwtdBjjfq3CVMbhdRrO56jU4tCE1rlyhvg7S3HdwNimKok0jXAQZ5Hf5RxEZIIQCSzMuXkDlSA9LPFJfhl8XrmYaBNiqkxpDUQdZ3JM6Bs7qQSiQkgQJzjwVbV3LYXMubjELW09RSrjs3r9GyJuh8Y2S09Rh651A7ZyM7B5GAPTcp1AqKsI1xeEo6JtO6NfQ0fweZGGU9re+Y7/xajEi7wRJc4pBzpPM4HIhvTpU8k/oRjyfpMpMpnOG8zLMU+ztUIdW3AoblS+6rtDlVEpXjbxH6V/sTtfMoQ/up3Ln5RL7P12XGWKSnrgaHAhOkIGdyRqEEziSP/gulb9a3oOriesJco7FTvtWFqhr7aAkXaH/vnRGf3g0XLGQ269yXHu52C9U+LWNUkLTKD0ELH1443bcLlpTbxPQjYC8z8omkA+7aJ8X2lq1dnNAF+pkLKHcBOr/xwqEDZCxUtAXDO6GLaITJirXy3WmYR5yW1VBxeV1QJAipvIRYFQ9VC/zHBlsatn9fQsDLgDo/4t0AACQDLUptdnjBPi3VGhMPuJ/Pb9Ru3qSvQPVv2CCRq2qIUG4C5ECckV+mEnclY52SLdluNJaUsw2BJRAgfGaVDWC6J85yKEeX5gQbrGPrZg8Ljti+AFOga7TT/Umxm5wR7Y4GmhvFuZQqWSKr6oOq1+SpBn3ieSJ2GAiys5396hK3PW/3S1XPWxZKp1qLqvmGMFd6VdB5X/yIkhDwhBy53epGUG+UeXqr72HHtVnHp64okFKzgl/V/953MqVQ+dgff3OqWj8Lh1pWICo8BAxcxGgaM5fj+z13qk/AL68Db/TmD11lvFJc8bUUSzUN3AXbR8MIVCc7fK0Oid2MkPV9VfwD5BjzJxpCBgDDJ4IUeZ/Udvue62Pk7AUxbJsRoh8kquD1jLRAju8FKhZbLtqg5bPGUPp4DeNnlXDZy2tXA5LS5Euscu3l8sXYclh18kavDxvwiKviZAC6KuIsZXsTz6e/CjgCUzVXt8CnZwJHrOFpd770dYo/R0mkzW+q7RmsCVXV5Xc+5X0hV1HWeueR2ezQ+QsRlZjZgetdQhyd1WjBDt0kTeUzedWhTeQWFzHqknU20jsoNJbbBdevsx7mKGJGoqz5gLiYq6hllQCKV4m0UWVlhHEeswT+SILUCydhMRxcg+eElGNIq6yQTyJ086jkxudt9qBXu0CvJPuijSMB610bxgrEJXFwFd++h62gAnCNcY3QbSREpNSvlBnLRg/uuf6JmAqsNi5Pi8Sdkkj5D6G7hkfiqHXTed5SZ5WOCYnjzE6WTJAk8fBaLWBa/a+aMQ4CCVkDBUyLDTUGvO3AtBv0HCV4bk0ptjb5hHec9ffYTehfpTSIr6Gfkkuoqup8q4H7KKOE9/6EUFMoCazxTJC2JOorJ8srqKcXto83JJP51lqO9zPC7LZewfD+j1gyp10RZ2ty4e+aTE1FJvJTC6e+dlolSMPUk4FjddD1kUVZIdIY6SEOJfGSeTvxuXmmdD7xS0ENJH+u4Xg10uX09HA5JSczqFu+PVBqGsa3jpaz1UOSuxCaX5PtTmz3M+unqoKzRDeafYd2HG4bpsrSy5GRsVzpaWkif1EInCARQThmzWkIZTcUEsOts/jZjcS/xSJP84yCE1oAbba+uqL45yK1z2fRdpLxDgN4ZBkGUsNAayESgGM6qmvL9yex0jC6Eb8MifEiuZPC/PntrI2IxIl022iO7zaVcHs3T/sqhA+jugFYdcOevQL+IieI18FbxJ5rapXz4dN8PvDwEdtA2OV6zVxBYRpFtIhr7Lh0q3Fn5NnKHDBLEVNWkovOdD9Ytk3EqZnK34ZBZs9iw0uC58r6gaEmZ8hNzvBOPnHZn5jQIZA/c/ZyDUH1XrQvRmdlP4En9GdwYGcpiTU24VirDPpJymlx7GK9/BjyfHKnbc5n2fsXnbMSnxFc1akYdM9Im9vrOeNTPOcybwJReCzTlkbNmHaTz0tnB4hyY0xypxrdj1EFQRaINyYBtNCXLXSYDqE6REFveCnHNFa5SsLXsr1+jtO0OdBZc5q2TGR2a0jvgHWRiv7azi1JU4kF9RacxLIcV53cVTuHbUUkcX8uysMT6mjt3DDkeMNSQufWZoc2KTPmKhlueZkqt0Fed4YKcqHGWCMU3oLS6dLBRqwTw+NdvhMNAtHjrc+GRuX1LyYuBvkbfDC8RbES0TCsRkPJ5d5P5XUVgu0BMbWSbEbe0GHRJdhy5sCwpjcIw9Ph6fdzEO45L3Rg09DjzH35VefLY+F6rHR+O2a0EJo92ztz5XTHfN9Au/xF0r1Z3OPFYCYrWChLOIaHzz7sKIFf5bPig58f4rp4dYKDL1Kn+wQLwQmAWCgx9vDxwp/SQkZa1cl3UrNnliQcSf/ZvqgJhOweZ9gwjz6o0iSKovyt6lK9Tr9aUCXrxs5NDtUQi6lhY0x+SiUz50Crm1xWNx4DGOtI4Cy6koH+wpeXmWxFA7edXVSd6jYCJxFQo8Nhrht5D9BQhq9bPI/JezCyoU+78FPoYt20IFfbx6nLBkDU9z/GbHN4VwCJgvGU2md1OcDgfQMPvnbt5uWyfFfRyDAvr5ybowSrUrgXy9eZM6xyaph/1qM1kg+eLauPqt4uPfXMXx3PyLQthLnqrrBNj0C3bSYMwcXaBdbtCalwkaOgvhf6DsFt875L8jL7JNhaFxEeu/dw9US9RuGD2ebiSl22Qarok5M/miYSsVNLo0Zo8lDQ1hve1EsQAbCsbATJxj5odvgp3GFB2zfw3Y0jG50Qy5YcNDdFtaDrDNy9E1zcNekqR5VjpYrttq/KifarCOco9RMbNkvGmdzobVnPnlgrXLdqzlDsv3D16H/c2y7HIJucEYekY4QRlau5LjiKc8q02k+ieB2XaCWg9XQJFSASN87o+AtAOLhMY7dLgsSymk9LfJrUQo22qoO3/PIud9C10L1PLWx0rWGXyfCmLecxb2+3+7wHua57VEWCRHhhRhWJlGR9DBsY6drXWLUkOS0KN81lTg02peLUPTVpwwTX0eBTH9nf51qeC/0QwL/VwyNypB4neUNk+89VxhpPiyQX+BbTcCmUqPadoUTBGXPYqNIzF+aBPHg52/cJbLH+y5/v/XrPH4Pc9ZPXF6PDu5PWMVjh59m+0C4yuMyLqQT4fZIpvBSoPpw382C0wOIbsP6d34K6kw0fjAaZgU5YIZaTj+7O4j/1/zzeMHaPfNA9O25DA8gxhHVaGt4bV/xj4jHRUtPpcOsKtxY3ebALHyWzgwKh4Fyq+uIZtmLE/0YtHtyZsxs4RthLHv0sVaq6zWZYvPCJ9hLkvHq6v4hYTQ0GqvOZaUDdPFkZUJ3azIzje6Ld0pwQ8K2I8hrT3Om+dFdEYPjLlzqc7N9t7G3G0lF1gmtFqWvrT99vHqFrNqXO7ozb5OyFlYTjtPvCgX5jlbd38goUtLzu1qSpgk0xRTlc+afgsZMpJD9CCDHgSagzIy2YFb6OmyHYcLP+J8fhawSJa6ASwGidWhr46OYFRczhE/Sne84+szlK6FN+J/j3vgbAQZY82JMbUmZ3EZUesSiZ2qvPp29UCEN/q1DEACAMGkFXlFtWbQOlCl1eT6FPknJvxlpXmNazmRNaTVTMzXi3aEry5lZAf0H7bx+JdkvBfM3QDWpqJTodob9WVlbUaL+MGOL4fikOctUbRnwCIFptThdpM5XICV8l8OSBg0dyJSrO8CUC1K0OweXWuRxLB+LSGiBylP5TMLAYAYuL7/r5xXcZTE1uGWawYK4Z22yyEswpPngNwG2favSZ9grDEBoDNTw3QihODg2kljGCBR/PPt2VOFVQQ0WlL/cYh83Blm3zuuNipw6bD8V3i7FP2unpJ+gz7C5JVcATxr8xMU9qLQQMIcVk3XWnDZrJ/V6SrYOLHTbe6F5BwdCRrp++GVw4xArlVKyGAnAZ+SLznKxNXfyven5ewNIxDiWHb6cBGdBrcibVBbqV4G/Qm8w3rODpvs0B+fol/rX+nErObfIzbQFuW/+ANAPDP73GvN9ugBgZGk1u49ly+xxBOlhCRcA5c9vVCwfO0NxuT+XK3hmw6UVnQnLSsJ5vj9PGWsFbKfhPF7ddU13ntKktHkrLZNWvB9/2J9BHFIvr8/ZnkIox/x3xnSdJ7tDgLbwy164XCHozK746J5mFB6mW0Ty/nJvYmY64xZfyCyXwO1rPC6rBACbwgCUNNfuy5FMUfdIH7cpndZwcKaWTaf4Aw6XN/V3+ZQP3qtFp7jm/3uNDnsvFUbmtqoJtylLdN6bTiWDjwxKmEsGdjFYt27hgWekhz6mqNdka8nTB0NCYIGRKOefK0K7/rEx0toOtVmtILKjV6IT22aZkacIxcqEe2Kq6ksr3E/7WIP4IJloA0IYvJPY36++/PlFHsLsvWQ8vh5DdN7vRDOZGtp9i2KKF0airg7qNEBzVSlY3L3/DbMsx5LU79oPSdnGysrRB3IW3HvoOOaQUDqtvw+00W2nVzwmmCesxgCubPzB6UlyRipaJ4zY1WXTqqJrWiUH4mdey2KazbmgshTB+8QI867dBKwg6wN/krflj9q53+JnjkQ/qs8RYyWYXjkBVYivZd6BLHZ0yI3Bt38umAhQox4JPHQvedr/SOj8IP/9nMKB7jX+2bTfVukQsX3aWv8qTTDlxwikS271nWxl3tcNO96hmAiMf/qtEJfY6NqZ13S/IpAlI3eEN3WtE7UFbNHrElFOkxR/hgDHY+Ibz4I1hpbfgtl8JhCG35VsFogTJSH71miNimIb+vfw9QIutY8G3jk0twP8VNKEFmM2KvvuMWDKsxR4SXOpEts4+9IpjHAPSYy0hiZaYU38e+H8PWilm7TaOdINdQ9TlHvDKzJiDnINFS38bvOnPL4CXRIdZHmv8u+BFgHQHUXXI3PE65W+DTZjifP4ey+gU/t+GeVrcXiR4OUb+fwkepBVXq1K4qNfBKpwlCjTxNz3YQMvwKQi76BS1zWooW00K/Zr3Z/F62PjgORtoi7s6EeRYsPxncfb/KP4frbP/X1qrd/CG8e7Gy1zn2lM2d7ZkZ1aPn/47DWd2gcV13ULHtYxS2S5sbf2fESav4e6LY4vWi49Bf1z/8XPG9pOTtU++GUM0NLP+7z1vxY929Jcl68+/9cEf5vnjZ4/TWsZJ9zdumESeMv/C/t3AH+6U3Eb0/qd5dzfd6ozXxEXzN1uv3hD5Iuw7pPuULPS6S+5flS/7bMK8DX1DI+/usO5TH1h/W/nVM9ZT6uG/pKVALHoIil/M3lT/LdtPTtx82OGgzHPvK2k//F+6nvF6U37KppSw7yy+OPDRcfHL4TekeVPMJ8IXj5x6U9lVVu8GRh4dLS7sdJhiCf+qfMd2NbRn/Zvyvdd633xY9EHNlfs5JzPekHZdcErxEWZ795vKmlt8u/GTe3O99FHrXFjmX5UP/ZOxovYOB3T4vSGtDxG2+A7jbzyQoDk8Nne6fbv/X5U//Sdj1f07Y2OyyxvSpgD/4IEGnXeW5oHw+l+Vi77/B2O9iL7iV0q2e0Oa0vkfPMDHXqfpUjL7/qoc9ugfjHXCY6/LbsG5N5620O4fPCAN7RvBevtP/VV5U+o/GGsF1xVcV3BdwXUF1xVcV3BdwXUF1xVcV3BdwXUF1xVcV3BdwXUF1xVcV3BdwXUF1xVcV3BdwXUF1xVcV3BdwXUF1xVcV3BdwXUF1xVcV3BdwXUF1xVcV3BdwXUF1xVcV3BdwXUF1xVcV3BdwXUF1xVcV3BdwfX/BVd2r0BKYRoUZ70wExPhUO2z3jimllf8OjNW9VzE61wjjfBGyikkhsjb9/g//YmtWLBJp7Kr3MYoV5CgulpbVx100jZ5JIkyIwBRZXMquxfFsJuvE5cU548VwjuakJnfILCILllI6WPqf1JP2Xpn93WzQ9XNxyMObLT7HGnqoCX1JlE5sPAgdpvk835ihqj+8SMxOww7fxGKOfSAtAYsxe7IobM+/doq8+g4H97nBezMAJbKlDL/319YHMy6WaFvgTi2OvodABpaQLqWG+ydqspwAkgpTfOUZ6+Cg2pRSiAvGizNmM5JJ/PCuzJTx8fgfRriaKvbPtGj+5NNP5tZhFvwhLpHcYyFrbseXtOUWwxQpbG5KDHF2xWtTOo0L1vSbgvY7Y436kRGRV0EVjJh4b7YPZeimbqRFTogZTWHvrrl0JXY/zpXUhz+dfqgOcjYU6R6WeAWuvjAgQGW1+sC3F8nWRJVFUdgflvnIEeLdLHTvwmVak9Y4HqEX9ry6xRLJL+0LilA9lMrIgNHI8bBBlr5KBFn92+XlogtI3zxoMEAcdsqCDGNpNzPIjVOBX1iIbq0CwDVbESfSxUIM3nj3WJ2npnvu+PPkAGR3z9eJSiag4cqy4u5OHULxX5Ks7VzZ2LXsSWhDdixW7Kp7ZqKD85ytTmJZqkrjfmQ3FgVOTFOtqU7Gutx5xUmLwy85t/TRFq+E2cpIPU2i3IqXvp8KmgrHxXnTcJTZHVI6I3pXK7Uamd7Q+ooZ+/fqekbKbLreLX46lN6JoJB7PFLailFM3WtMTVG9PKg/XiFI35WMLf1IdniSdBg4yQvobhrgtTvORtIQh4tpwl/IjQ1hHICMqXTIONS3IP8QBBsU/3lZxMvhMp+YB6ZUZMe/Ykzt+FadeiHcVKgZ8vOxM6GJ7GeiM5+IGUXPmME2Bsn6WKmDqI2joiyeM/Fkl9NCNLVkiv3p9VAyuT0JD+kJhTqnlvZsZxNsg92B7WKC/pKGHmzVZaB0YMf7qhzWKDxb/enbGz/PgdR6GbEixHv357OzvCUbj3Ko0zd7nlc1z3KDaZdylVmP/rSiwYFF6UliXLKxa0xYdIWtGo5iivFr2dk6qQ+rWO5CN294nUgvLYGj8rxRyKAIbhZZcTvb9TybUMEN/Zfqo4BqynAL/EeFAp4Jot3hC1mj+2JuBuAkLbf3lC8psMfwys/z6DLhKiB8pLQh0y2lvEqFeLMYHVUrYknnKHk+nnaQTlN6nd7BPkMZVUxXi/AYxfHNAxN9vHxwYWqYXzyPTfEkPRZ0Ku8zMZidhnWUPf6leruZ93ToZr2iy5H67h3wJdaUo3vwUJ+SN16YxhMTShcHnSZiT2b4Pb1JQ5QMwgQQyMrH3u3+mNKCGeqEsuCwDmn3x5NmkYPTNRtzWUpkP2s8NVQplHHNCrkRoNcXjhimliMqi/cj4HtvYbwlYmExIkoTudR4DVdVzgi+05UO5XoBlIv1b7OpcbxyZYHv4QslCMpgvQhhqDN1zNf7nqNOzA76DIZ+0XB3glSVk+2fWaVvlauqezoHHsPVSbPxczkM1jasYVgKNjPU98fR5Hz8xnawjLk0IQ/Y76k2LjMNWLy8yONzLwpKcUgoUCAlP63eIhMJ9SBbSRWHTLQ8d6cK8Ng0ll365sZgC5Jdxars0Qe+thqQ9vP3QDaDxS9zt0w4c7Qtqjb1Z1MXac8FCfJvQkFGWjXeHgog0xIMAK1Q/diqm9zSNP5dteqkV12XUSxX8lIIieA2qiXw1wJqo4pX/UjOd4V3Zt8SEgV0O8oeP57Ayxpp+NET8kGaTCUnZQpe5fFlupikkU2MGxrs6GRkSUwb5O/E09pvDyQHxqioeeWNTaKr5VMptY6srRWXkhWQ9b4Iak/LquBT5V/WzBXWObKCBIOGMaF5cSOjTnLSzUm4ngp9yZT5AZS3hNHnBZeeIxhwFEUMSN8ENV+umeKr07n9Yo1I9zaxmEfBd1uIB/fqn4w7eYOMqKqoTojbj92syde4vHd9oDGZDKkGooF/OqT9Ap+PHkKf3KUFuKeDAHiGx60JVPtxDk7jNhtwa/gUwXlOD1eH+16oKvVjTLvlSDHPXYUGYPUU23HPiJYe8P+pQnNe7wIzvYspPd/k255lyoSfVbKY9YcX87aprmimq/I4GLRqvp8y6vz6TDRkx/dXKZvGrB0xHjddIyeC2ytrN7molq2ic+A0VVY0a1mdxfXUqbXnFCJwqa1a5aBUIR8ZCyQj0tZ7h563jCDZfs0ZSyBaMZ43drwYopBsQER5e5GsGpqRBVg0PhbX6b9vgyADGIQjrdDtyFE8qhUu1VKCtPm3uyNw4byjfmRdWa86lS9EzVEGcNpqDZRwERr2lWBh0C8gc4X8SgpNvtXH7YCkCmoU/AOp4WMxJj+Bh4/MqAzEGe58w0Jxc/qI7aJK3yhXV2ph0l+W8rc0VEmEoDWUREATHKkInzzrwiG+84B7Qw/JcP9iWubtjtwvWf9Ln/DgH1r6Hm+541BnxP7F+uRG7gFKpHgWuGvqK1Z5IPuNvqiEzPWP/NRBcszjJq+qnbY+Lyt8Le5c64hHm8NTO8pbsz08DSOVZ8VD1VQrQ5vI52OxTLU8Gh/FSss78V1HGfku1RVLgLssVb1w+bki1ET0oHy+rFWm3rs5nRZWkXqY6+E6UnEo57YjDNe1vOETfPOmWSfbLJ5i2qHN+ScgPCvyuHDmTIzuD0UIY29JX02HsMZqS9mu8vH98t4xKIaxPh71jLOpifVSGTsMVuYSu74ZdClkupyV0Zagr5G0OhSOVo7OwnVlt+bVF2pOGmn3Zds2ZzYX6eIeb+Rlls46038Qjq5VTDjNiHt4Q7DFr0+JftC2Wl0S6FYsjRgWzlinT7Ko7hRSkUFel3421DESOGLi88iHl9QUbNgp4pqUsbfY/cgREv13jzdYjhTSQ15zjtM/oZTsHn2pV/6Y87TSZ6SfSNR9VER8j0EN59xDf4gqDvGDn3jLEW+vnBrz4LOEe3eefSEDgDODsms4XZjbZNyp0hQcDI5ihA/iy0DUX2hHFVj/+Rw8toIpE8howyOjImzgrQWUXAq0npsVpqwJl9R++SgEarTzH+5wZUhaQ69SKWH6IXwI1BUPEUe/h6N/Fmgxqk91XBFrNyO4U3H4z9uFNButLiyDiTnBeDkiGVD3AeYH842DrfNPpmE/emFptaouaq5sQNJ+b8cSD7QND1gBEyQoJ3Lc4JhH1rezwTMnpL8dGeLeLz/7BXVYGJEGXPWYp8yy+AU769YB5pf578GqgfWTIZilvvjjInXhjWUUZliAP5VcatBfpewEaJbQqXprzH7795o0MvRpp0iub9A5dQ0b+UGNAA9g7euWU+PKJUleQZ+HSBQhSL9m+f7BhtZIYmVEbiFqw5MLYmpVagoeD0Qj5tfj5+f+NB96eFHv6id35/6wjke7VCW/2qk41U2fYZVx3k7c2miiS6E/T47SV0yZ4e4JQCSw4QWjT+YsBikTsh7pexW8gjmVl9amHatBLJNCnjH+EM7f5YcU2KOWJ4NEbQJlUstk3iuz4GqCxK8uzw6vrqZowDgpkncb5CwE0LGPPkcAu4SYTl2eyTSqlVy4rd5WNZPt7fkSZZaoHnx5qQnRK2yMQsrvUXMPfy068Bq9EGrAzJrFrQJ43GKh26yYPHlXcMokNsQvoQplUZbzAwsZLa7cbazzFp5d4YTHcrcdctRr9OEFPkptFIKiK7sD15v3XR7ghS6Rmsb6/8+gf1MpUltesnl5pZwgNUlYLVmK2wLhidGlAzlMqcRsvyKEoJ3KdyGloY76pI2x+mOTT5DqbJeBi1dBRX6FZQUNRDRhye6MqcxtfLnxqZg6i5p+JTW4k7ej449Wu4CYUuW/sjDbVt25zWohJKeqg7W8vZ+jEpLwf5rpJxSYwwdWpDm5PZ1J1llzusYpThPIF9JmwXyUUB+m0oXTUs7MTUPu+yO+DBr+xzxA97kmen+gkagOpz5KtwB/9qDCq5pNTWENDsvD1Xrh3oFDDUA3z8wPo2bmyYPPaCjZO2aLOTdjlwq/xep1/hc+74UKRB3Uf+QmCrMBV4rUgnXk2n8XjE71DjwOtlKyvHxNdDFnl/gTDWG2LdQuU3X0gA/AmQs/uIFQSednC35frAWXdJsWeNGkRdss4hFlpv2FEYDr5ohUy1WigwyEW6xUaTd9kB6wZJiz+kR5C0KlWOBmspGzcmqw/XhH7A4a7dED4ikF++jsygMKhEszSGx5VS3mm8EdS3ZYOnEPKwaL7kLsfVuOja+Bbr0qMUhBazOUi0F6k5I5s7FJWUO3pINuhxX/1gJZm4LUC3K9WPyro8xPPOJhUux+pENDMO4g2Gcp2FWLqEq4IYzFLYDlDZMSe9iZwH6+SeIj1DpjTWmrVbo7+lqfezo8yyXOKwRIfVNPcempXObSi8gFwfZoXmyBApK3+z/1ZHeOQCLmJFMVAU51l7j6paqjYUTnHIKHL30G1HT3z6dpLz7okt32hmGADaym/X6WCCQTHx9vDY618rNZHo66lvuSMV0Tdv+3YKl3GqdcCqHFVtlkM/Dgktvbwl6rtS8+/miSVcKOVD6sk+g52J4qqeasfWz7VYjr3fK8iE4qrTCx3RcMyI2zTvlyrnPojiiCjE7kTLQhi7d3pr2WQguvea7lxtFty+jO35DEFz5+fRr1mqOHNs+qzhu7TchNUxIxwhHB3SdrMHh+YQymE7XiEIlAZ1MJ0mNc5tagx8Vb1gcTuVrKlun2om5soAWhuFb0TSyPpOdtzECwJPvb0D4CxdHmPqRfIt4vXFhNn40W+yPV/on5728t4vgSmy/1E6+ymAXH9qmfAgYNJ06QvFSC8EfW/xlZhHaf8ntw5uzgedw9UspJCL6Rqe1yIKd5xzxL953PdiFq9UhGNIS1DAJxS1eBS2tm5C+fY7yOmUzprVoJhb+CicT4DJaxMjsGlihNRNBYrBDa34Hdny7XfRVeR3k01bbD9Flt6qPhA6uo5d+lu9wPdhg1RU3XUBaTQjB3d8COUsKXj+nT4aqhBa/qJOsq/4TBPH1V3xf+kOEK9QdeA5nPyKkBnTIrFu65xXI7FMft59eKq9eKm8xnwWLtPxdwOmPBnr8UGVvRBay11n4JzxssX0/q0vF7xUwDSr31YeRgXHJxNWbgt8MQWR3nzri+sm1blWf17qUB4a/ggPjpVbvakp/ceSfAbwZXFiEWmQxljbbenv/V3gi/zOFRz52iQONfRH83lACAB7r9EagYTxmTjuXz9zyP2M13a529EfJDiJjHfTm5pJw8X8Xyuyix+qr4yZIONP2PGt1Sv6+jrUit+aK+k//qjNr5QFXcTsnSIaJ11OO+xhOl/H+vtWw/4rIkL0j/0iiDnKilX+fJDADmZk+e7848Dl5Z8o3/wdQSwMEFAACAAgA6oGMTM6YQatKAAAAagAAABsAAAB1bml2ZXJzYWwvdW5pdmVyc2FsLnBuZy54bWyzsa/IzVEoSy0qzszPs1Uy1DNQsrfj5bIpKEoty0wtV6gAihnpGUCAkkKlrZIZErc8M6Ukw1bJwtgSIZaRmpmeUQJShxDUBxoJAFBLAQIAABQAAgAIADyAJkupAcR2+wIAALAIAAAUAAAAAAAAAAEAAAAAAAAAAAB1bml2ZXJzYWwvcGxheWVyLnhtbFBLAQIAABQAAgAIAOqBjEyLhOzRzQQAAF8SAAAdAAAAAAAAAAEAAAAAAC0DAAB1bml2ZXJzYWwvY29tbW9uX21lc3NhZ2VzLmxuZ1BLAQIAABQAAgAIAOqBjExfMvB4agQAAG4UAAAnAAAAAAAAAAEAAAAAADUIAAB1bml2ZXJzYWwvZmxhc2hfcHVibGlzaGluZ19zZXR0aW5ncy54bWxQSwECAAAUAAIACADqgYxM1tFGnckCAABwCgAAIQAAAAAAAAABAAAAAADkDAAAdW5pdmVyc2FsL2ZsYXNoX3NraW5fc2V0dGluZ3MueG1sUEsBAgAAFAACAAgA6oGMTE6QzhNWBAAA/xMAACYAAAAAAAAAAQAAAAAA7A8AAHVuaXZlcnNhbC9odG1sX3B1Ymxpc2hpbmdfc2V0dGluZ3MueG1sUEsBAgAAFAACAAgA6oGMTEV3676bAQAAKgYAAB8AAAAAAAAAAQAAAAAAhhQAAHVuaXZlcnNhbC9odG1sX3NraW5fc2V0dGluZ3MuanNQSwECAAAUAAIACADqgYxMlGc5gh0mAABrXgAAFwAAAAAAAAAAAAAAAABeFgAAdW5pdmVyc2FsL3VuaXZlcnNhbC5wbmdQSwECAAAUAAIACADqgYxMzphBq0oAAABqAAAAGwAAAAAAAAABAAAAAACwPAAAdW5pdmVyc2FsL3VuaXZlcnNhbC5wbmcueG1sUEsFBgAAAAAIAAgAYAIAADM9AAAAAA==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大数据ppt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9984;#402732;#401727;#403735;#403735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 smtClean="0"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46F4F6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mtClean="0">
            <a:solidFill>
              <a:srgbClr val="00B0F0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6624</TotalTime>
  <Words>672</Words>
  <Application>Microsoft Office PowerPoint</Application>
  <PresentationFormat>宽屏</PresentationFormat>
  <Paragraphs>130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BankGothic Lt BT</vt:lpstr>
      <vt:lpstr>Helvetica Neue</vt:lpstr>
      <vt:lpstr>Mobitale Versalete</vt:lpstr>
      <vt:lpstr>等线</vt:lpstr>
      <vt:lpstr>锐字锐线梦想黑简1.0</vt:lpstr>
      <vt:lpstr>思源黑体 CN Bold</vt:lpstr>
      <vt:lpstr>思源黑体 CN Heavy</vt:lpstr>
      <vt:lpstr>思源黑体 CN Medium</vt:lpstr>
      <vt:lpstr>思源黑体 CN Normal</vt:lpstr>
      <vt:lpstr>微软雅黑</vt:lpstr>
      <vt:lpstr>微软雅黑 Light</vt:lpstr>
      <vt:lpstr>字魂143号-正酷超级黑</vt:lpstr>
      <vt:lpstr>字魂35号-经典雅黑</vt:lpstr>
      <vt:lpstr>字魂58号-创中黑-Regular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mm1102</Manager>
  <Company>http://so.ooopic.com/sousuo/15770370/</Company>
  <LinksUpToDate>false</LinksUpToDate>
  <SharedDoc>false</SharedDoc>
  <HyperlinkBase>http://so.ooopic.com/sousuo/15770370/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大数据ppta</dc:title>
  <dc:creator>l275191958</dc:creator>
  <dc:description>http://so.ooopic.com/sousuo/10941638/</dc:description>
  <cp:lastModifiedBy>wuchaochen</cp:lastModifiedBy>
  <cp:revision>509</cp:revision>
  <dcterms:created xsi:type="dcterms:W3CDTF">2016-12-21T02:41:08Z</dcterms:created>
  <dcterms:modified xsi:type="dcterms:W3CDTF">2022-09-16T15:26:10Z</dcterms:modified>
</cp:coreProperties>
</file>